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303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3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4" r:id="rId29"/>
    <p:sldId id="285" r:id="rId30"/>
    <p:sldId id="286" r:id="rId31"/>
    <p:sldId id="304" r:id="rId32"/>
    <p:sldId id="320" r:id="rId33"/>
    <p:sldId id="269" r:id="rId3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FD4"/>
    <a:srgbClr val="4156A6"/>
    <a:srgbClr val="6C0E10"/>
    <a:srgbClr val="B4181C"/>
    <a:srgbClr val="F0586D"/>
    <a:srgbClr val="F58B9A"/>
    <a:srgbClr val="006358"/>
    <a:srgbClr val="009A88"/>
    <a:srgbClr val="FFF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95" y="58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A6B383D-3BD6-03C1-A9FE-C10529FA5C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2AF29-6208-75BC-F575-B2F9C25562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3630-E69F-464D-B98C-A307C57C9FE4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A8A16E-B2E8-89C7-B266-2FBE8AA9B2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F396DC-40CC-4E40-EB42-B8FAC980B5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8D8CE-E466-4D69-8A3F-A70BA3AFF8D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6822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C05B4-4EE8-42F6-8043-ADEAA8103623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928F8-7A29-4960-A090-073A15546F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59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6" name="Google Shape;4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3" name="Google Shape;4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0" name="Google Shape;4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7" name="Google Shape;42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5" name="Google Shape;43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2" name="Google Shape;4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9" name="Google Shape;4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6" name="Google Shape;4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3" name="Google Shape;4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0" name="Google Shape;4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8" name="Google Shape;4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5" name="Google Shape;4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3" name="Google Shape;49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0" name="Google Shape;50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7" name="Google Shape;50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4" name="Google Shape;5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8" name="Google Shape;3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5" name="Google Shape;3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2" name="Google Shape;3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9" name="Google Shape;3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5FDE1A14-B94D-0560-965F-DFDDDFE78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2760872-0584-24E8-6C5F-A4192C69084A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C50B447-F88C-5209-25D9-177EF1399B71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7EF3EE9-2C19-C48C-CA39-61EACA844BE2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5357E8B-B099-51B9-D18D-BAA93B46A25F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A6AD8D2-94C0-73F1-D62E-CCE0581FFFF3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998CEE4-FB88-4A43-79F4-7F2CFAC01696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97EA2D1-5D90-48EC-3DD7-69DAC825A689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CB7EB6E-2F09-D346-6FB7-C86780B2ADBB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9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C5A9A0A-1FC5-B2E2-9E98-1A2D7E8F9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8"/>
          <a:stretch/>
        </p:blipFill>
        <p:spPr>
          <a:xfrm>
            <a:off x="6948489" y="-83671"/>
            <a:ext cx="6124574" cy="700563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476FE2-4188-5D0D-D784-64A579FA4759}"/>
              </a:ext>
            </a:extLst>
          </p:cNvPr>
          <p:cNvSpPr/>
          <p:nvPr userDrawn="1"/>
        </p:nvSpPr>
        <p:spPr>
          <a:xfrm>
            <a:off x="-114299" y="-63965"/>
            <a:ext cx="721518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CD6869-D003-FAA9-A941-2B919DC836BA}"/>
              </a:ext>
            </a:extLst>
          </p:cNvPr>
          <p:cNvSpPr/>
          <p:nvPr userDrawn="1"/>
        </p:nvSpPr>
        <p:spPr>
          <a:xfrm>
            <a:off x="-114299" y="802812"/>
            <a:ext cx="5686424" cy="1383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E426E5-31ED-C6A7-D575-2265253FE473}"/>
              </a:ext>
            </a:extLst>
          </p:cNvPr>
          <p:cNvSpPr txBox="1"/>
          <p:nvPr userDrawn="1"/>
        </p:nvSpPr>
        <p:spPr>
          <a:xfrm>
            <a:off x="1393031" y="1021556"/>
            <a:ext cx="3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381233-54FE-FAAE-BA32-5B2CACC6EC2F}"/>
              </a:ext>
            </a:extLst>
          </p:cNvPr>
          <p:cNvSpPr txBox="1"/>
          <p:nvPr userDrawn="1"/>
        </p:nvSpPr>
        <p:spPr>
          <a:xfrm>
            <a:off x="1393030" y="1489823"/>
            <a:ext cx="3679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¡Vamos por más logros!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96EE9F-5874-906F-A708-3714E44FF7CD}"/>
              </a:ext>
            </a:extLst>
          </p:cNvPr>
          <p:cNvSpPr txBox="1"/>
          <p:nvPr userDrawn="1"/>
        </p:nvSpPr>
        <p:spPr>
          <a:xfrm>
            <a:off x="1543050" y="3429000"/>
            <a:ext cx="4552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¡Felicitaciones!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101B9E-D797-655C-865D-C1C7C3D15BA2}"/>
              </a:ext>
            </a:extLst>
          </p:cNvPr>
          <p:cNvSpPr txBox="1"/>
          <p:nvPr userDrawn="1"/>
        </p:nvSpPr>
        <p:spPr>
          <a:xfrm>
            <a:off x="1543051" y="4198441"/>
            <a:ext cx="4552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200" b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 concluido la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416247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F93ECB-6C4B-596B-90E1-ED63725EC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0"/>
          <a:stretch/>
        </p:blipFill>
        <p:spPr>
          <a:xfrm>
            <a:off x="4972054" y="-95948"/>
            <a:ext cx="7318757" cy="69914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344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10058400" y="-78251"/>
            <a:ext cx="2186362" cy="7000217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38273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6DE84E-2664-8E01-C118-44E8E587E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5" r="16265"/>
          <a:stretch/>
        </p:blipFill>
        <p:spPr>
          <a:xfrm>
            <a:off x="7658098" y="-93210"/>
            <a:ext cx="4743450" cy="70175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33267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44B6794-414E-2253-4C1B-48333B9E7AA0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C9B707-408F-0C13-0BC1-7A7093D3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/>
          <a:stretch/>
        </p:blipFill>
        <p:spPr>
          <a:xfrm>
            <a:off x="4330747" y="2876550"/>
            <a:ext cx="3530506" cy="11049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13E9B06-E72F-1F9A-11DC-89B44829E390}"/>
              </a:ext>
            </a:extLst>
          </p:cNvPr>
          <p:cNvGrpSpPr/>
          <p:nvPr userDrawn="1"/>
        </p:nvGrpSpPr>
        <p:grpSpPr>
          <a:xfrm>
            <a:off x="10544174" y="6357938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1631D5-BB3E-5BD4-FA26-B6A8D800E91A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A41A349-D069-3DAD-4A11-01C3A4A5C11E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6B3DFBB-1100-4064-6CF7-9C51D834D31A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22757D2-FF2E-0D7C-2E7A-F4EEFBA8DB2F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0E02B90-D9C6-73CB-C6C3-FAC0D726508B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9EF4129-E3C5-65E0-B742-14449AE79BB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69A1E9A-8F6A-E964-6751-04139D3BA2CE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B587F22-495D-D831-9B0C-A269A6F2EFB8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6AF53D2-D333-BDD8-FAC5-CB244101687E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0EF9CED-C766-7995-70A6-14722199FC61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877334-2668-A297-0D42-56B481A04A3D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F179C78-4831-03E7-11A4-3B0D8053AC63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778F89F-2ED2-C4C8-63FC-A36EF60D189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F0DCC89-35F9-F8DA-CB5C-A856E919330F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56C6BE9-1907-F2ED-36C6-635ED9AF4C45}"/>
              </a:ext>
            </a:extLst>
          </p:cNvPr>
          <p:cNvGrpSpPr/>
          <p:nvPr userDrawn="1"/>
        </p:nvGrpSpPr>
        <p:grpSpPr>
          <a:xfrm flipH="1" flipV="1">
            <a:off x="-142875" y="-63965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5B633CA-7337-487C-5D09-3F4D352C1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B30706-D988-0920-4364-0FACF75F5F37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32D1086-AE74-0406-2AC0-E828A7D9848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8FFCED-8F69-26B3-891D-4FC820F881CA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A32DF48-EB7F-6D93-0C0E-2CE8A5231C22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8AA0BAD-2FED-B358-AE93-A96452DA2828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02A74291-083B-B80F-76F7-66E76557796A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9C53CDF-817C-7319-6540-5450256A7A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1E8CF6-9677-B7EB-D0CF-E58670156651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629851F-2F73-36FE-2DB6-B8496BA14BA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F7159FA-A4A0-B900-BAC1-118FFD956ECA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83C29BD-9145-FDD0-29F7-95403C6F9BBE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7D615E7-49DD-2424-6784-40E0BFFA30F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224C9B4-00D7-0D34-A96C-B039D63B9662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172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1">
  <p:cSld name="One Content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0;p14">
            <a:extLst>
              <a:ext uri="{FF2B5EF4-FFF2-40B4-BE49-F238E27FC236}">
                <a16:creationId xmlns:a16="http://schemas.microsoft.com/office/drawing/2014/main" id="{6928EDFE-1D44-493D-82C8-E1F357C2FC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09600" y="1304621"/>
            <a:ext cx="11314128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09600" y="2147454"/>
            <a:ext cx="10972800" cy="397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3528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Char char="o"/>
              <a:defRPr/>
            </a:lvl2pPr>
            <a:lvl3pPr marL="1371600" lvl="2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51678D1D-FE55-41CF-BC63-87309A7A30AF}"/>
              </a:ext>
            </a:extLst>
          </p:cNvPr>
          <p:cNvSpPr txBox="1"/>
          <p:nvPr userDrawn="1"/>
        </p:nvSpPr>
        <p:spPr>
          <a:xfrm>
            <a:off x="10165200" y="414521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Ingeniería de Sistemas</a:t>
            </a:r>
            <a:endParaRPr sz="1300" dirty="0">
              <a:solidFill>
                <a:srgbClr val="1C4587"/>
              </a:solidFill>
            </a:endParaRP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F756ED5E-40A7-44E3-BFCA-E2085774FEBB}"/>
              </a:ext>
            </a:extLst>
          </p:cNvPr>
          <p:cNvSpPr txBox="1"/>
          <p:nvPr userDrawn="1"/>
        </p:nvSpPr>
        <p:spPr>
          <a:xfrm>
            <a:off x="7506950" y="441521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dirty="0">
                <a:solidFill>
                  <a:srgbClr val="1C4587"/>
                </a:solidFill>
              </a:rPr>
              <a:t>Pregrado</a:t>
            </a:r>
            <a:endParaRPr sz="13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9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4281B43-CCCD-24DB-6926-6DBE79E7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8"/>
          <a:stretch/>
        </p:blipFill>
        <p:spPr>
          <a:xfrm>
            <a:off x="20095" y="-140677"/>
            <a:ext cx="12192000" cy="372093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FD7C5CF-DB38-CD89-C84D-7D46B6EEDF08}"/>
              </a:ext>
            </a:extLst>
          </p:cNvPr>
          <p:cNvSpPr/>
          <p:nvPr userDrawn="1"/>
        </p:nvSpPr>
        <p:spPr>
          <a:xfrm>
            <a:off x="301451" y="3429000"/>
            <a:ext cx="11910644" cy="34865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F7FA98-38BF-B7CB-3CB7-83C408C358F3}"/>
              </a:ext>
            </a:extLst>
          </p:cNvPr>
          <p:cNvSpPr/>
          <p:nvPr userDrawn="1"/>
        </p:nvSpPr>
        <p:spPr>
          <a:xfrm>
            <a:off x="0" y="-140679"/>
            <a:ext cx="301451" cy="3569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FD63A2-43AB-A7C5-CEE8-DEED2BA91FE4}"/>
              </a:ext>
            </a:extLst>
          </p:cNvPr>
          <p:cNvSpPr/>
          <p:nvPr userDrawn="1"/>
        </p:nvSpPr>
        <p:spPr>
          <a:xfrm>
            <a:off x="-1" y="3428998"/>
            <a:ext cx="301451" cy="348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27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4C530B-2446-18A1-9EDF-EAE9500A2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3" r="34413"/>
          <a:stretch/>
        </p:blipFill>
        <p:spPr>
          <a:xfrm>
            <a:off x="-106326" y="-63967"/>
            <a:ext cx="2596688" cy="69876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5AC794A-8BA9-122F-12FD-94456B2FD92C}"/>
              </a:ext>
            </a:extLst>
          </p:cNvPr>
          <p:cNvSpPr/>
          <p:nvPr userDrawn="1"/>
        </p:nvSpPr>
        <p:spPr>
          <a:xfrm>
            <a:off x="3446585" y="-63965"/>
            <a:ext cx="876551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BEFD0E8-EAE2-343B-E461-9671E60B6338}"/>
              </a:ext>
            </a:extLst>
          </p:cNvPr>
          <p:cNvSpPr/>
          <p:nvPr userDrawn="1"/>
        </p:nvSpPr>
        <p:spPr>
          <a:xfrm>
            <a:off x="2346834" y="-63966"/>
            <a:ext cx="109975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1F3EE2-6559-A2C3-0F62-C0F617AC2C0D}"/>
              </a:ext>
            </a:extLst>
          </p:cNvPr>
          <p:cNvSpPr txBox="1"/>
          <p:nvPr userDrawn="1"/>
        </p:nvSpPr>
        <p:spPr>
          <a:xfrm rot="16200000">
            <a:off x="243230" y="2737461"/>
            <a:ext cx="581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813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36C05C2-2CB9-C315-AC0B-A71124767EF6}"/>
              </a:ext>
            </a:extLst>
          </p:cNvPr>
          <p:cNvSpPr/>
          <p:nvPr userDrawn="1"/>
        </p:nvSpPr>
        <p:spPr>
          <a:xfrm>
            <a:off x="-114299" y="-63965"/>
            <a:ext cx="975360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0586D"/>
              </a:solidFill>
            </a:endParaRPr>
          </a:p>
          <a:p>
            <a:pPr algn="ctr"/>
            <a:endParaRPr lang="es-PE" dirty="0">
              <a:solidFill>
                <a:srgbClr val="F0586D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D701E33-9700-9FC6-1198-5C35258EB0D2}"/>
              </a:ext>
            </a:extLst>
          </p:cNvPr>
          <p:cNvGrpSpPr/>
          <p:nvPr userDrawn="1"/>
        </p:nvGrpSpPr>
        <p:grpSpPr>
          <a:xfrm>
            <a:off x="3886200" y="1583411"/>
            <a:ext cx="7535825" cy="4199859"/>
            <a:chOff x="3543300" y="1828800"/>
            <a:chExt cx="7535825" cy="4199859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7E3A5604-10E3-2C1E-BBAC-AE34F4062D2F}"/>
                </a:ext>
              </a:extLst>
            </p:cNvPr>
            <p:cNvSpPr/>
            <p:nvPr userDrawn="1"/>
          </p:nvSpPr>
          <p:spPr>
            <a:xfrm>
              <a:off x="3543300" y="1828800"/>
              <a:ext cx="7535825" cy="4199859"/>
            </a:xfrm>
            <a:prstGeom prst="roundRect">
              <a:avLst>
                <a:gd name="adj" fmla="val 6731"/>
              </a:avLst>
            </a:prstGeom>
            <a:solidFill>
              <a:srgbClr val="415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B9FD65-3500-E033-C5CE-D56F9D40FE3B}"/>
                </a:ext>
              </a:extLst>
            </p:cNvPr>
            <p:cNvSpPr/>
            <p:nvPr userDrawn="1"/>
          </p:nvSpPr>
          <p:spPr>
            <a:xfrm>
              <a:off x="4098851" y="2163722"/>
              <a:ext cx="6023344" cy="35565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F7ED973-06CF-C958-C9C9-C8ED8BEC2A7A}"/>
                </a:ext>
              </a:extLst>
            </p:cNvPr>
            <p:cNvSpPr/>
            <p:nvPr userDrawn="1"/>
          </p:nvSpPr>
          <p:spPr>
            <a:xfrm>
              <a:off x="10560571" y="3357797"/>
              <a:ext cx="150249" cy="112382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6F2BAD-90F7-58B5-C28C-AD8058F00783}"/>
              </a:ext>
            </a:extLst>
          </p:cNvPr>
          <p:cNvGrpSpPr/>
          <p:nvPr userDrawn="1"/>
        </p:nvGrpSpPr>
        <p:grpSpPr>
          <a:xfrm>
            <a:off x="98453" y="4987636"/>
            <a:ext cx="552531" cy="1934329"/>
            <a:chOff x="98453" y="4987637"/>
            <a:chExt cx="552531" cy="1879630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CBD4240-2C70-D88D-DD7C-5E7A856EB176}"/>
                </a:ext>
              </a:extLst>
            </p:cNvPr>
            <p:cNvSpPr/>
            <p:nvPr userDrawn="1"/>
          </p:nvSpPr>
          <p:spPr>
            <a:xfrm flipH="1">
              <a:off x="605265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44F95A-84F5-6650-8BEC-A1935C912258}"/>
                </a:ext>
              </a:extLst>
            </p:cNvPr>
            <p:cNvSpPr/>
            <p:nvPr userDrawn="1"/>
          </p:nvSpPr>
          <p:spPr>
            <a:xfrm flipH="1">
              <a:off x="483027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EB86E2-7690-68B0-85B2-BE29E6234C0F}"/>
                </a:ext>
              </a:extLst>
            </p:cNvPr>
            <p:cNvSpPr/>
            <p:nvPr userDrawn="1"/>
          </p:nvSpPr>
          <p:spPr>
            <a:xfrm flipH="1">
              <a:off x="347969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A06B535-0A7C-35D5-9252-9540D873AA2E}"/>
                </a:ext>
              </a:extLst>
            </p:cNvPr>
            <p:cNvSpPr/>
            <p:nvPr userDrawn="1"/>
          </p:nvSpPr>
          <p:spPr>
            <a:xfrm flipH="1">
              <a:off x="22493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E15B268-F441-F1B2-D389-59086E141132}"/>
                </a:ext>
              </a:extLst>
            </p:cNvPr>
            <p:cNvSpPr/>
            <p:nvPr userDrawn="1"/>
          </p:nvSpPr>
          <p:spPr>
            <a:xfrm flipH="1">
              <a:off x="9845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4137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E84804F-A8B2-4214-280F-1D1939EBC696}"/>
              </a:ext>
            </a:extLst>
          </p:cNvPr>
          <p:cNvSpPr/>
          <p:nvPr userDrawn="1"/>
        </p:nvSpPr>
        <p:spPr>
          <a:xfrm>
            <a:off x="-114299" y="-63965"/>
            <a:ext cx="8381999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2FED8B-0C0A-FD95-75C5-85B014527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5" r="16480"/>
          <a:stretch/>
        </p:blipFill>
        <p:spPr>
          <a:xfrm>
            <a:off x="7772405" y="-63965"/>
            <a:ext cx="4548187" cy="698969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AAEB80-AF4D-5241-9331-4E16D3F34AC9}"/>
              </a:ext>
            </a:extLst>
          </p:cNvPr>
          <p:cNvGrpSpPr/>
          <p:nvPr userDrawn="1"/>
        </p:nvGrpSpPr>
        <p:grpSpPr>
          <a:xfrm>
            <a:off x="9705226" y="6414247"/>
            <a:ext cx="2396658" cy="57544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CACB173-D163-7503-1753-2426D987FA3D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330D6EF-611C-61C0-C748-C8E1CD5D1FAD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952BDEF-5F35-28B8-1B65-236FB7901B1E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099AF0CF-25D6-6A9B-45EA-22CE996736F4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DF27563-1D41-8190-BADF-E0AB51AE1834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E9C0E89-5943-771B-203A-0E84ADE9349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35F6823-B55A-EB14-C7CD-893B4E71F569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FFFD08D-431E-6CEC-9454-5D878934918A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3F34685-B1A8-100F-8299-BC44C270ECE5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3E3941C-88B7-3EA0-090A-55E9F694856D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490DD13-8CBA-8848-5090-7A49D03E0FB7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3D9B08C-B991-285F-BD69-14A966AB051D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A5442D4-3A9B-4628-9D81-38E7F6E573A2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77C1DCF-9201-F4D5-0409-65AC92EDD198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360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A4BEA0-4FB0-B191-3C7A-A5541981D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r="3463"/>
          <a:stretch/>
        </p:blipFill>
        <p:spPr>
          <a:xfrm flipH="1">
            <a:off x="-157164" y="-86577"/>
            <a:ext cx="10477001" cy="70445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695B068-C99A-1782-18A6-4F0893FDAB46}"/>
              </a:ext>
            </a:extLst>
          </p:cNvPr>
          <p:cNvSpPr/>
          <p:nvPr userDrawn="1"/>
        </p:nvSpPr>
        <p:spPr>
          <a:xfrm flipH="1">
            <a:off x="8372474" y="-63965"/>
            <a:ext cx="3114675" cy="63504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981CAC-4B06-F461-0F5C-A7FD2C624F69}"/>
              </a:ext>
            </a:extLst>
          </p:cNvPr>
          <p:cNvSpPr txBox="1"/>
          <p:nvPr userDrawn="1"/>
        </p:nvSpPr>
        <p:spPr>
          <a:xfrm rot="16200000">
            <a:off x="8623671" y="2349534"/>
            <a:ext cx="508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31377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05BCFDC-AEB7-D4E2-B252-D7A437D41EB1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FD9F81-72D2-CCAC-47EA-D4EB933BCFE5}"/>
              </a:ext>
            </a:extLst>
          </p:cNvPr>
          <p:cNvSpPr/>
          <p:nvPr userDrawn="1"/>
        </p:nvSpPr>
        <p:spPr>
          <a:xfrm>
            <a:off x="-28576" y="-63965"/>
            <a:ext cx="622998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A38778-0D78-5BC3-2040-8A4D472A7362}"/>
              </a:ext>
            </a:extLst>
          </p:cNvPr>
          <p:cNvSpPr/>
          <p:nvPr userDrawn="1"/>
        </p:nvSpPr>
        <p:spPr>
          <a:xfrm>
            <a:off x="594422" y="-63965"/>
            <a:ext cx="90435" cy="6985931"/>
          </a:xfrm>
          <a:prstGeom prst="rect">
            <a:avLst/>
          </a:prstGeom>
          <a:solidFill>
            <a:srgbClr val="909FD4"/>
          </a:solidFill>
          <a:ln>
            <a:solidFill>
              <a:srgbClr val="909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28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CEE21166-4746-C4EF-ED86-6D6A2033F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14832" b="10998"/>
          <a:stretch/>
        </p:blipFill>
        <p:spPr>
          <a:xfrm>
            <a:off x="-100013" y="-63965"/>
            <a:ext cx="6396042" cy="698593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6096000" y="-63965"/>
            <a:ext cx="6148762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9848104" y="-63965"/>
            <a:ext cx="2396658" cy="764053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888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16DF0C-2A6D-BA73-3426-6410F6C255A0}"/>
              </a:ext>
            </a:extLst>
          </p:cNvPr>
          <p:cNvSpPr/>
          <p:nvPr userDrawn="1"/>
        </p:nvSpPr>
        <p:spPr>
          <a:xfrm>
            <a:off x="86244" y="-63965"/>
            <a:ext cx="12105756" cy="6985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FD0116D-A700-F242-CBB5-57CA0C183657}"/>
              </a:ext>
            </a:extLst>
          </p:cNvPr>
          <p:cNvSpPr/>
          <p:nvPr userDrawn="1"/>
        </p:nvSpPr>
        <p:spPr>
          <a:xfrm flipH="1">
            <a:off x="984894" y="-63965"/>
            <a:ext cx="224413" cy="6985931"/>
          </a:xfrm>
          <a:prstGeom prst="rect">
            <a:avLst/>
          </a:prstGeom>
          <a:solidFill>
            <a:srgbClr val="909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295A8-1D9D-7BED-9DA9-626C2D0BD258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  <a:p>
            <a:pPr algn="ctr"/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087DE4-92D3-90D3-E162-943AF8928C81}"/>
              </a:ext>
            </a:extLst>
          </p:cNvPr>
          <p:cNvSpPr/>
          <p:nvPr userDrawn="1"/>
        </p:nvSpPr>
        <p:spPr>
          <a:xfrm>
            <a:off x="-28577" y="-63965"/>
            <a:ext cx="112306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661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9AD09B28-3566-70E7-79C1-C48F7A1683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824CEDA-9D6A-45B7-C800-85DADF0B462C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F3C321-DDAA-8D7F-66EA-2E5381C2CB59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247B701-3553-1155-24CF-D33F0DD1560B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66CF87F-D194-EF64-DA20-8D97BB9C226D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FAB0985C-48AC-1C77-D067-07309D114ED8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3E2AB4-64AA-8A71-B9DC-46AF3776CF5F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7103CD3-498F-BE62-21B1-70F85C8077EA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9D33389-01F3-27C7-97BE-E664B42AACE7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1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es.wikipedia.org/wiki/PDC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173452-1854-A55F-B75E-E3C6989B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9" y="702505"/>
            <a:ext cx="1540064" cy="46965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EA202D7-D504-869D-A913-13E96377AEB9}"/>
              </a:ext>
            </a:extLst>
          </p:cNvPr>
          <p:cNvCxnSpPr>
            <a:cxnSpLocks/>
          </p:cNvCxnSpPr>
          <p:nvPr/>
        </p:nvCxnSpPr>
        <p:spPr>
          <a:xfrm>
            <a:off x="2471736" y="565855"/>
            <a:ext cx="0" cy="742950"/>
          </a:xfrm>
          <a:prstGeom prst="straightConnector1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B31ACF-9798-647A-AD39-6BD6725FE105}"/>
              </a:ext>
            </a:extLst>
          </p:cNvPr>
          <p:cNvSpPr txBox="1"/>
          <p:nvPr/>
        </p:nvSpPr>
        <p:spPr>
          <a:xfrm>
            <a:off x="2613494" y="675720"/>
            <a:ext cx="156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Programa de Ingeniería de Sistemas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2C519D-1FDE-7580-3CDA-7174DC79780E}"/>
              </a:ext>
            </a:extLst>
          </p:cNvPr>
          <p:cNvSpPr txBox="1"/>
          <p:nvPr/>
        </p:nvSpPr>
        <p:spPr>
          <a:xfrm>
            <a:off x="315409" y="1753607"/>
            <a:ext cx="39806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Tecnología de la Información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582A60-C8C7-93E7-19C1-0C126BC1729B}"/>
              </a:ext>
            </a:extLst>
          </p:cNvPr>
          <p:cNvSpPr txBox="1"/>
          <p:nvPr/>
        </p:nvSpPr>
        <p:spPr>
          <a:xfrm>
            <a:off x="259367" y="3996897"/>
            <a:ext cx="156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13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4384F0-A790-6E10-1FBA-C131985987D4}"/>
              </a:ext>
            </a:extLst>
          </p:cNvPr>
          <p:cNvSpPr txBox="1"/>
          <p:nvPr/>
        </p:nvSpPr>
        <p:spPr>
          <a:xfrm>
            <a:off x="264355" y="4701305"/>
            <a:ext cx="4130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Tema:</a:t>
            </a:r>
          </a:p>
          <a:p>
            <a:pPr algn="just"/>
            <a:r>
              <a:rPr lang="es-E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Seguridad de las tecnologías de información. </a:t>
            </a:r>
          </a:p>
        </p:txBody>
      </p:sp>
    </p:spTree>
    <p:extLst>
      <p:ext uri="{BB962C8B-B14F-4D97-AF65-F5344CB8AC3E}">
        <p14:creationId xmlns:p14="http://schemas.microsoft.com/office/powerpoint/2010/main" val="15773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1"/>
          <p:cNvGrpSpPr/>
          <p:nvPr/>
        </p:nvGrpSpPr>
        <p:grpSpPr>
          <a:xfrm>
            <a:off x="4282067" y="4834432"/>
            <a:ext cx="2643187" cy="1166812"/>
            <a:chOff x="1879" y="3507"/>
            <a:chExt cx="1832" cy="833"/>
          </a:xfrm>
        </p:grpSpPr>
        <p:sp>
          <p:nvSpPr>
            <p:cNvPr id="199" name="Google Shape;199;p21"/>
            <p:cNvSpPr/>
            <p:nvPr/>
          </p:nvSpPr>
          <p:spPr>
            <a:xfrm>
              <a:off x="3529" y="3791"/>
              <a:ext cx="124" cy="356"/>
            </a:xfrm>
            <a:custGeom>
              <a:avLst/>
              <a:gdLst/>
              <a:ahLst/>
              <a:cxnLst/>
              <a:rect l="l" t="t" r="r" b="b"/>
              <a:pathLst>
                <a:path w="124" h="356" extrusionOk="0">
                  <a:moveTo>
                    <a:pt x="107" y="0"/>
                  </a:moveTo>
                  <a:lnTo>
                    <a:pt x="0" y="84"/>
                  </a:lnTo>
                  <a:lnTo>
                    <a:pt x="65" y="355"/>
                  </a:lnTo>
                  <a:lnTo>
                    <a:pt x="123" y="15"/>
                  </a:lnTo>
                  <a:lnTo>
                    <a:pt x="107" y="0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3529" y="3908"/>
              <a:ext cx="62" cy="229"/>
            </a:xfrm>
            <a:custGeom>
              <a:avLst/>
              <a:gdLst/>
              <a:ahLst/>
              <a:cxnLst/>
              <a:rect l="l" t="t" r="r" b="b"/>
              <a:pathLst>
                <a:path w="62" h="229" extrusionOk="0">
                  <a:moveTo>
                    <a:pt x="15" y="0"/>
                  </a:moveTo>
                  <a:lnTo>
                    <a:pt x="20" y="0"/>
                  </a:lnTo>
                  <a:lnTo>
                    <a:pt x="36" y="16"/>
                  </a:lnTo>
                  <a:lnTo>
                    <a:pt x="25" y="32"/>
                  </a:lnTo>
                  <a:lnTo>
                    <a:pt x="34" y="56"/>
                  </a:lnTo>
                  <a:lnTo>
                    <a:pt x="43" y="115"/>
                  </a:lnTo>
                  <a:lnTo>
                    <a:pt x="43" y="146"/>
                  </a:lnTo>
                  <a:lnTo>
                    <a:pt x="61" y="196"/>
                  </a:lnTo>
                  <a:lnTo>
                    <a:pt x="41" y="228"/>
                  </a:lnTo>
                  <a:lnTo>
                    <a:pt x="14" y="164"/>
                  </a:lnTo>
                  <a:lnTo>
                    <a:pt x="0" y="4"/>
                  </a:lnTo>
                  <a:lnTo>
                    <a:pt x="15" y="0"/>
                  </a:lnTo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3445" y="3580"/>
              <a:ext cx="234" cy="165"/>
            </a:xfrm>
            <a:custGeom>
              <a:avLst/>
              <a:gdLst/>
              <a:ahLst/>
              <a:cxnLst/>
              <a:rect l="l" t="t" r="r" b="b"/>
              <a:pathLst>
                <a:path w="234" h="165" extrusionOk="0">
                  <a:moveTo>
                    <a:pt x="0" y="64"/>
                  </a:moveTo>
                  <a:lnTo>
                    <a:pt x="40" y="87"/>
                  </a:lnTo>
                  <a:lnTo>
                    <a:pt x="76" y="137"/>
                  </a:lnTo>
                  <a:lnTo>
                    <a:pt x="231" y="164"/>
                  </a:lnTo>
                  <a:lnTo>
                    <a:pt x="233" y="114"/>
                  </a:lnTo>
                  <a:lnTo>
                    <a:pt x="230" y="69"/>
                  </a:lnTo>
                  <a:lnTo>
                    <a:pt x="203" y="17"/>
                  </a:lnTo>
                  <a:lnTo>
                    <a:pt x="145" y="0"/>
                  </a:lnTo>
                  <a:lnTo>
                    <a:pt x="62" y="0"/>
                  </a:lnTo>
                  <a:lnTo>
                    <a:pt x="20" y="23"/>
                  </a:lnTo>
                  <a:lnTo>
                    <a:pt x="3" y="45"/>
                  </a:lnTo>
                  <a:lnTo>
                    <a:pt x="0" y="64"/>
                  </a:lnTo>
                </a:path>
              </a:pathLst>
            </a:custGeom>
            <a:solidFill>
              <a:srgbClr val="622100"/>
            </a:solidFill>
            <a:ln w="9525" cap="flat" cmpd="sng">
              <a:solidFill>
                <a:srgbClr val="622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3430" y="3662"/>
              <a:ext cx="194" cy="219"/>
            </a:xfrm>
            <a:custGeom>
              <a:avLst/>
              <a:gdLst/>
              <a:ahLst/>
              <a:cxnLst/>
              <a:rect l="l" t="t" r="r" b="b"/>
              <a:pathLst>
                <a:path w="194" h="219" extrusionOk="0">
                  <a:moveTo>
                    <a:pt x="93" y="35"/>
                  </a:moveTo>
                  <a:lnTo>
                    <a:pt x="93" y="16"/>
                  </a:lnTo>
                  <a:lnTo>
                    <a:pt x="34" y="0"/>
                  </a:lnTo>
                  <a:lnTo>
                    <a:pt x="17" y="30"/>
                  </a:lnTo>
                  <a:lnTo>
                    <a:pt x="15" y="38"/>
                  </a:lnTo>
                  <a:lnTo>
                    <a:pt x="28" y="51"/>
                  </a:lnTo>
                  <a:lnTo>
                    <a:pt x="28" y="59"/>
                  </a:lnTo>
                  <a:lnTo>
                    <a:pt x="22" y="54"/>
                  </a:lnTo>
                  <a:lnTo>
                    <a:pt x="0" y="97"/>
                  </a:lnTo>
                  <a:lnTo>
                    <a:pt x="0" y="108"/>
                  </a:lnTo>
                  <a:lnTo>
                    <a:pt x="23" y="111"/>
                  </a:lnTo>
                  <a:lnTo>
                    <a:pt x="17" y="122"/>
                  </a:lnTo>
                  <a:lnTo>
                    <a:pt x="21" y="137"/>
                  </a:lnTo>
                  <a:lnTo>
                    <a:pt x="28" y="139"/>
                  </a:lnTo>
                  <a:lnTo>
                    <a:pt x="24" y="149"/>
                  </a:lnTo>
                  <a:lnTo>
                    <a:pt x="30" y="162"/>
                  </a:lnTo>
                  <a:lnTo>
                    <a:pt x="26" y="171"/>
                  </a:lnTo>
                  <a:lnTo>
                    <a:pt x="26" y="181"/>
                  </a:lnTo>
                  <a:lnTo>
                    <a:pt x="30" y="187"/>
                  </a:lnTo>
                  <a:lnTo>
                    <a:pt x="65" y="187"/>
                  </a:lnTo>
                  <a:lnTo>
                    <a:pt x="96" y="190"/>
                  </a:lnTo>
                  <a:lnTo>
                    <a:pt x="126" y="218"/>
                  </a:lnTo>
                  <a:lnTo>
                    <a:pt x="185" y="148"/>
                  </a:lnTo>
                  <a:lnTo>
                    <a:pt x="193" y="67"/>
                  </a:lnTo>
                  <a:lnTo>
                    <a:pt x="153" y="48"/>
                  </a:lnTo>
                  <a:lnTo>
                    <a:pt x="113" y="61"/>
                  </a:lnTo>
                  <a:lnTo>
                    <a:pt x="93" y="35"/>
                  </a:lnTo>
                </a:path>
              </a:pathLst>
            </a:custGeom>
            <a:solidFill>
              <a:srgbClr val="FFC281"/>
            </a:solidFill>
            <a:ln w="9525" cap="flat" cmpd="sng">
              <a:solidFill>
                <a:srgbClr val="FFC2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3088" y="4050"/>
              <a:ext cx="175" cy="102"/>
            </a:xfrm>
            <a:custGeom>
              <a:avLst/>
              <a:gdLst/>
              <a:ahLst/>
              <a:cxnLst/>
              <a:rect l="l" t="t" r="r" b="b"/>
              <a:pathLst>
                <a:path w="175" h="102" extrusionOk="0">
                  <a:moveTo>
                    <a:pt x="140" y="101"/>
                  </a:moveTo>
                  <a:lnTo>
                    <a:pt x="120" y="101"/>
                  </a:lnTo>
                  <a:lnTo>
                    <a:pt x="91" y="94"/>
                  </a:lnTo>
                  <a:lnTo>
                    <a:pt x="18" y="68"/>
                  </a:lnTo>
                  <a:lnTo>
                    <a:pt x="0" y="43"/>
                  </a:lnTo>
                  <a:lnTo>
                    <a:pt x="102" y="0"/>
                  </a:lnTo>
                  <a:lnTo>
                    <a:pt x="164" y="24"/>
                  </a:lnTo>
                  <a:lnTo>
                    <a:pt x="174" y="60"/>
                  </a:lnTo>
                  <a:lnTo>
                    <a:pt x="140" y="101"/>
                  </a:lnTo>
                </a:path>
              </a:pathLst>
            </a:custGeom>
            <a:solidFill>
              <a:srgbClr val="FFC281"/>
            </a:solidFill>
            <a:ln w="9525" cap="flat" cmpd="sng">
              <a:solidFill>
                <a:srgbClr val="FFC2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794" y="3764"/>
              <a:ext cx="592" cy="345"/>
            </a:xfrm>
            <a:custGeom>
              <a:avLst/>
              <a:gdLst/>
              <a:ahLst/>
              <a:cxnLst/>
              <a:rect l="l" t="t" r="r" b="b"/>
              <a:pathLst>
                <a:path w="592" h="345" extrusionOk="0">
                  <a:moveTo>
                    <a:pt x="0" y="261"/>
                  </a:moveTo>
                  <a:lnTo>
                    <a:pt x="11" y="219"/>
                  </a:lnTo>
                  <a:lnTo>
                    <a:pt x="45" y="186"/>
                  </a:lnTo>
                  <a:lnTo>
                    <a:pt x="68" y="139"/>
                  </a:lnTo>
                  <a:lnTo>
                    <a:pt x="89" y="125"/>
                  </a:lnTo>
                  <a:lnTo>
                    <a:pt x="103" y="71"/>
                  </a:lnTo>
                  <a:lnTo>
                    <a:pt x="124" y="22"/>
                  </a:lnTo>
                  <a:lnTo>
                    <a:pt x="159" y="6"/>
                  </a:lnTo>
                  <a:lnTo>
                    <a:pt x="177" y="10"/>
                  </a:lnTo>
                  <a:lnTo>
                    <a:pt x="189" y="10"/>
                  </a:lnTo>
                  <a:lnTo>
                    <a:pt x="206" y="0"/>
                  </a:lnTo>
                  <a:lnTo>
                    <a:pt x="350" y="0"/>
                  </a:lnTo>
                  <a:lnTo>
                    <a:pt x="416" y="30"/>
                  </a:lnTo>
                  <a:lnTo>
                    <a:pt x="446" y="47"/>
                  </a:lnTo>
                  <a:lnTo>
                    <a:pt x="479" y="56"/>
                  </a:lnTo>
                  <a:lnTo>
                    <a:pt x="490" y="55"/>
                  </a:lnTo>
                  <a:lnTo>
                    <a:pt x="505" y="64"/>
                  </a:lnTo>
                  <a:lnTo>
                    <a:pt x="528" y="109"/>
                  </a:lnTo>
                  <a:lnTo>
                    <a:pt x="515" y="140"/>
                  </a:lnTo>
                  <a:lnTo>
                    <a:pt x="526" y="188"/>
                  </a:lnTo>
                  <a:lnTo>
                    <a:pt x="558" y="218"/>
                  </a:lnTo>
                  <a:lnTo>
                    <a:pt x="563" y="263"/>
                  </a:lnTo>
                  <a:lnTo>
                    <a:pt x="591" y="303"/>
                  </a:lnTo>
                  <a:lnTo>
                    <a:pt x="523" y="344"/>
                  </a:lnTo>
                  <a:lnTo>
                    <a:pt x="462" y="327"/>
                  </a:lnTo>
                  <a:lnTo>
                    <a:pt x="450" y="310"/>
                  </a:lnTo>
                  <a:lnTo>
                    <a:pt x="400" y="295"/>
                  </a:lnTo>
                  <a:lnTo>
                    <a:pt x="316" y="329"/>
                  </a:lnTo>
                  <a:lnTo>
                    <a:pt x="0" y="261"/>
                  </a:lnTo>
                </a:path>
              </a:pathLst>
            </a:custGeom>
            <a:solidFill>
              <a:srgbClr val="002060"/>
            </a:solidFill>
            <a:ln w="9525" cap="flat" cmpd="sng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3034" y="3786"/>
              <a:ext cx="133" cy="207"/>
            </a:xfrm>
            <a:custGeom>
              <a:avLst/>
              <a:gdLst/>
              <a:ahLst/>
              <a:cxnLst/>
              <a:rect l="l" t="t" r="r" b="b"/>
              <a:pathLst>
                <a:path w="133" h="207" extrusionOk="0">
                  <a:moveTo>
                    <a:pt x="0" y="52"/>
                  </a:moveTo>
                  <a:lnTo>
                    <a:pt x="19" y="107"/>
                  </a:lnTo>
                  <a:lnTo>
                    <a:pt x="21" y="160"/>
                  </a:lnTo>
                  <a:lnTo>
                    <a:pt x="36" y="206"/>
                  </a:lnTo>
                  <a:lnTo>
                    <a:pt x="100" y="185"/>
                  </a:lnTo>
                  <a:lnTo>
                    <a:pt x="132" y="28"/>
                  </a:lnTo>
                  <a:lnTo>
                    <a:pt x="127" y="0"/>
                  </a:lnTo>
                  <a:lnTo>
                    <a:pt x="59" y="0"/>
                  </a:lnTo>
                  <a:lnTo>
                    <a:pt x="0" y="52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3067" y="3867"/>
              <a:ext cx="39" cy="127"/>
            </a:xfrm>
            <a:custGeom>
              <a:avLst/>
              <a:gdLst/>
              <a:ahLst/>
              <a:cxnLst/>
              <a:rect l="l" t="t" r="r" b="b"/>
              <a:pathLst>
                <a:path w="39" h="127" extrusionOk="0">
                  <a:moveTo>
                    <a:pt x="14" y="6"/>
                  </a:moveTo>
                  <a:lnTo>
                    <a:pt x="21" y="26"/>
                  </a:lnTo>
                  <a:lnTo>
                    <a:pt x="16" y="33"/>
                  </a:lnTo>
                  <a:lnTo>
                    <a:pt x="19" y="39"/>
                  </a:lnTo>
                  <a:lnTo>
                    <a:pt x="5" y="71"/>
                  </a:lnTo>
                  <a:lnTo>
                    <a:pt x="0" y="117"/>
                  </a:lnTo>
                  <a:lnTo>
                    <a:pt x="14" y="126"/>
                  </a:lnTo>
                  <a:lnTo>
                    <a:pt x="38" y="115"/>
                  </a:lnTo>
                  <a:lnTo>
                    <a:pt x="36" y="63"/>
                  </a:lnTo>
                  <a:lnTo>
                    <a:pt x="26" y="36"/>
                  </a:lnTo>
                  <a:lnTo>
                    <a:pt x="35" y="18"/>
                  </a:lnTo>
                  <a:lnTo>
                    <a:pt x="30" y="3"/>
                  </a:lnTo>
                  <a:lnTo>
                    <a:pt x="18" y="0"/>
                  </a:lnTo>
                  <a:lnTo>
                    <a:pt x="14" y="6"/>
                  </a:lnTo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3031" y="3597"/>
              <a:ext cx="183" cy="194"/>
            </a:xfrm>
            <a:custGeom>
              <a:avLst/>
              <a:gdLst/>
              <a:ahLst/>
              <a:cxnLst/>
              <a:rect l="l" t="t" r="r" b="b"/>
              <a:pathLst>
                <a:path w="183" h="194" extrusionOk="0">
                  <a:moveTo>
                    <a:pt x="2" y="56"/>
                  </a:moveTo>
                  <a:lnTo>
                    <a:pt x="0" y="51"/>
                  </a:lnTo>
                  <a:lnTo>
                    <a:pt x="6" y="32"/>
                  </a:lnTo>
                  <a:lnTo>
                    <a:pt x="26" y="8"/>
                  </a:lnTo>
                  <a:lnTo>
                    <a:pt x="55" y="0"/>
                  </a:lnTo>
                  <a:lnTo>
                    <a:pt x="93" y="0"/>
                  </a:lnTo>
                  <a:lnTo>
                    <a:pt x="112" y="2"/>
                  </a:lnTo>
                  <a:lnTo>
                    <a:pt x="144" y="14"/>
                  </a:lnTo>
                  <a:lnTo>
                    <a:pt x="152" y="23"/>
                  </a:lnTo>
                  <a:lnTo>
                    <a:pt x="152" y="32"/>
                  </a:lnTo>
                  <a:lnTo>
                    <a:pt x="158" y="38"/>
                  </a:lnTo>
                  <a:lnTo>
                    <a:pt x="167" y="69"/>
                  </a:lnTo>
                  <a:lnTo>
                    <a:pt x="166" y="79"/>
                  </a:lnTo>
                  <a:lnTo>
                    <a:pt x="179" y="105"/>
                  </a:lnTo>
                  <a:lnTo>
                    <a:pt x="182" y="134"/>
                  </a:lnTo>
                  <a:lnTo>
                    <a:pt x="178" y="154"/>
                  </a:lnTo>
                  <a:lnTo>
                    <a:pt x="101" y="193"/>
                  </a:lnTo>
                  <a:lnTo>
                    <a:pt x="2" y="56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3008" y="3641"/>
              <a:ext cx="181" cy="222"/>
            </a:xfrm>
            <a:custGeom>
              <a:avLst/>
              <a:gdLst/>
              <a:ahLst/>
              <a:cxnLst/>
              <a:rect l="l" t="t" r="r" b="b"/>
              <a:pathLst>
                <a:path w="181" h="222" extrusionOk="0">
                  <a:moveTo>
                    <a:pt x="39" y="5"/>
                  </a:moveTo>
                  <a:lnTo>
                    <a:pt x="23" y="13"/>
                  </a:lnTo>
                  <a:lnTo>
                    <a:pt x="15" y="29"/>
                  </a:lnTo>
                  <a:lnTo>
                    <a:pt x="10" y="49"/>
                  </a:lnTo>
                  <a:lnTo>
                    <a:pt x="10" y="56"/>
                  </a:lnTo>
                  <a:lnTo>
                    <a:pt x="16" y="67"/>
                  </a:lnTo>
                  <a:lnTo>
                    <a:pt x="7" y="77"/>
                  </a:lnTo>
                  <a:lnTo>
                    <a:pt x="4" y="94"/>
                  </a:lnTo>
                  <a:lnTo>
                    <a:pt x="3" y="112"/>
                  </a:lnTo>
                  <a:lnTo>
                    <a:pt x="0" y="124"/>
                  </a:lnTo>
                  <a:lnTo>
                    <a:pt x="2" y="142"/>
                  </a:lnTo>
                  <a:lnTo>
                    <a:pt x="3" y="161"/>
                  </a:lnTo>
                  <a:lnTo>
                    <a:pt x="6" y="171"/>
                  </a:lnTo>
                  <a:lnTo>
                    <a:pt x="23" y="195"/>
                  </a:lnTo>
                  <a:lnTo>
                    <a:pt x="61" y="221"/>
                  </a:lnTo>
                  <a:lnTo>
                    <a:pt x="78" y="217"/>
                  </a:lnTo>
                  <a:lnTo>
                    <a:pt x="102" y="206"/>
                  </a:lnTo>
                  <a:lnTo>
                    <a:pt x="116" y="183"/>
                  </a:lnTo>
                  <a:lnTo>
                    <a:pt x="144" y="153"/>
                  </a:lnTo>
                  <a:lnTo>
                    <a:pt x="151" y="153"/>
                  </a:lnTo>
                  <a:lnTo>
                    <a:pt x="164" y="142"/>
                  </a:lnTo>
                  <a:lnTo>
                    <a:pt x="180" y="109"/>
                  </a:lnTo>
                  <a:lnTo>
                    <a:pt x="177" y="92"/>
                  </a:lnTo>
                  <a:lnTo>
                    <a:pt x="163" y="84"/>
                  </a:lnTo>
                  <a:lnTo>
                    <a:pt x="155" y="89"/>
                  </a:lnTo>
                  <a:lnTo>
                    <a:pt x="143" y="101"/>
                  </a:lnTo>
                  <a:lnTo>
                    <a:pt x="140" y="109"/>
                  </a:lnTo>
                  <a:lnTo>
                    <a:pt x="135" y="106"/>
                  </a:lnTo>
                  <a:lnTo>
                    <a:pt x="126" y="88"/>
                  </a:lnTo>
                  <a:lnTo>
                    <a:pt x="129" y="81"/>
                  </a:lnTo>
                  <a:lnTo>
                    <a:pt x="123" y="56"/>
                  </a:lnTo>
                  <a:lnTo>
                    <a:pt x="129" y="40"/>
                  </a:lnTo>
                  <a:lnTo>
                    <a:pt x="129" y="11"/>
                  </a:lnTo>
                  <a:lnTo>
                    <a:pt x="123" y="5"/>
                  </a:lnTo>
                  <a:lnTo>
                    <a:pt x="102" y="0"/>
                  </a:lnTo>
                  <a:lnTo>
                    <a:pt x="97" y="7"/>
                  </a:lnTo>
                  <a:lnTo>
                    <a:pt x="87" y="7"/>
                  </a:lnTo>
                  <a:lnTo>
                    <a:pt x="82" y="10"/>
                  </a:lnTo>
                  <a:lnTo>
                    <a:pt x="75" y="7"/>
                  </a:lnTo>
                  <a:lnTo>
                    <a:pt x="58" y="13"/>
                  </a:lnTo>
                  <a:lnTo>
                    <a:pt x="41" y="9"/>
                  </a:lnTo>
                  <a:lnTo>
                    <a:pt x="39" y="5"/>
                  </a:lnTo>
                </a:path>
              </a:pathLst>
            </a:custGeom>
            <a:solidFill>
              <a:srgbClr val="FFC281"/>
            </a:solidFill>
            <a:ln w="9525" cap="flat" cmpd="sng">
              <a:solidFill>
                <a:srgbClr val="FFC2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205" y="3811"/>
              <a:ext cx="561" cy="401"/>
            </a:xfrm>
            <a:custGeom>
              <a:avLst/>
              <a:gdLst/>
              <a:ahLst/>
              <a:cxnLst/>
              <a:rect l="l" t="t" r="r" b="b"/>
              <a:pathLst>
                <a:path w="561" h="401" extrusionOk="0">
                  <a:moveTo>
                    <a:pt x="199" y="0"/>
                  </a:moveTo>
                  <a:lnTo>
                    <a:pt x="125" y="18"/>
                  </a:lnTo>
                  <a:lnTo>
                    <a:pt x="32" y="82"/>
                  </a:lnTo>
                  <a:lnTo>
                    <a:pt x="0" y="349"/>
                  </a:lnTo>
                  <a:lnTo>
                    <a:pt x="37" y="400"/>
                  </a:lnTo>
                  <a:lnTo>
                    <a:pt x="421" y="400"/>
                  </a:lnTo>
                  <a:lnTo>
                    <a:pt x="420" y="323"/>
                  </a:lnTo>
                  <a:lnTo>
                    <a:pt x="405" y="323"/>
                  </a:lnTo>
                  <a:lnTo>
                    <a:pt x="318" y="309"/>
                  </a:lnTo>
                  <a:lnTo>
                    <a:pt x="360" y="259"/>
                  </a:lnTo>
                  <a:lnTo>
                    <a:pt x="381" y="249"/>
                  </a:lnTo>
                  <a:lnTo>
                    <a:pt x="390" y="232"/>
                  </a:lnTo>
                  <a:lnTo>
                    <a:pt x="402" y="252"/>
                  </a:lnTo>
                  <a:lnTo>
                    <a:pt x="487" y="317"/>
                  </a:lnTo>
                  <a:lnTo>
                    <a:pt x="543" y="317"/>
                  </a:lnTo>
                  <a:lnTo>
                    <a:pt x="560" y="222"/>
                  </a:lnTo>
                  <a:lnTo>
                    <a:pt x="500" y="199"/>
                  </a:lnTo>
                  <a:lnTo>
                    <a:pt x="436" y="141"/>
                  </a:lnTo>
                  <a:lnTo>
                    <a:pt x="433" y="123"/>
                  </a:lnTo>
                  <a:lnTo>
                    <a:pt x="390" y="92"/>
                  </a:lnTo>
                  <a:lnTo>
                    <a:pt x="199" y="0"/>
                  </a:lnTo>
                </a:path>
              </a:pathLst>
            </a:custGeom>
            <a:solidFill>
              <a:srgbClr val="622100"/>
            </a:solidFill>
            <a:ln w="9525" cap="flat" cmpd="sng">
              <a:solidFill>
                <a:srgbClr val="622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701" y="3969"/>
              <a:ext cx="474" cy="239"/>
            </a:xfrm>
            <a:custGeom>
              <a:avLst/>
              <a:gdLst/>
              <a:ahLst/>
              <a:cxnLst/>
              <a:rect l="l" t="t" r="r" b="b"/>
              <a:pathLst>
                <a:path w="474" h="239" extrusionOk="0">
                  <a:moveTo>
                    <a:pt x="0" y="227"/>
                  </a:moveTo>
                  <a:lnTo>
                    <a:pt x="58" y="69"/>
                  </a:lnTo>
                  <a:lnTo>
                    <a:pt x="163" y="100"/>
                  </a:lnTo>
                  <a:lnTo>
                    <a:pt x="251" y="94"/>
                  </a:lnTo>
                  <a:lnTo>
                    <a:pt x="251" y="39"/>
                  </a:lnTo>
                  <a:lnTo>
                    <a:pt x="349" y="39"/>
                  </a:lnTo>
                  <a:lnTo>
                    <a:pt x="430" y="4"/>
                  </a:lnTo>
                  <a:lnTo>
                    <a:pt x="473" y="0"/>
                  </a:lnTo>
                  <a:lnTo>
                    <a:pt x="473" y="59"/>
                  </a:lnTo>
                  <a:lnTo>
                    <a:pt x="466" y="100"/>
                  </a:lnTo>
                  <a:lnTo>
                    <a:pt x="394" y="133"/>
                  </a:lnTo>
                  <a:lnTo>
                    <a:pt x="368" y="144"/>
                  </a:lnTo>
                  <a:lnTo>
                    <a:pt x="270" y="144"/>
                  </a:lnTo>
                  <a:lnTo>
                    <a:pt x="222" y="214"/>
                  </a:lnTo>
                  <a:lnTo>
                    <a:pt x="77" y="238"/>
                  </a:lnTo>
                  <a:lnTo>
                    <a:pt x="0" y="227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380" y="4246"/>
              <a:ext cx="391" cy="70"/>
            </a:xfrm>
            <a:custGeom>
              <a:avLst/>
              <a:gdLst/>
              <a:ahLst/>
              <a:cxnLst/>
              <a:rect l="l" t="t" r="r" b="b"/>
              <a:pathLst>
                <a:path w="391" h="70" extrusionOk="0">
                  <a:moveTo>
                    <a:pt x="0" y="55"/>
                  </a:moveTo>
                  <a:lnTo>
                    <a:pt x="139" y="0"/>
                  </a:lnTo>
                  <a:lnTo>
                    <a:pt x="390" y="24"/>
                  </a:lnTo>
                  <a:lnTo>
                    <a:pt x="332" y="69"/>
                  </a:lnTo>
                  <a:lnTo>
                    <a:pt x="168" y="69"/>
                  </a:lnTo>
                  <a:lnTo>
                    <a:pt x="0" y="55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584" y="4136"/>
              <a:ext cx="95" cy="92"/>
            </a:xfrm>
            <a:custGeom>
              <a:avLst/>
              <a:gdLst/>
              <a:ahLst/>
              <a:cxnLst/>
              <a:rect l="l" t="t" r="r" b="b"/>
              <a:pathLst>
                <a:path w="95" h="92" extrusionOk="0">
                  <a:moveTo>
                    <a:pt x="36" y="82"/>
                  </a:moveTo>
                  <a:lnTo>
                    <a:pt x="36" y="91"/>
                  </a:lnTo>
                  <a:lnTo>
                    <a:pt x="2" y="91"/>
                  </a:lnTo>
                  <a:lnTo>
                    <a:pt x="0" y="87"/>
                  </a:lnTo>
                  <a:lnTo>
                    <a:pt x="5" y="42"/>
                  </a:lnTo>
                  <a:lnTo>
                    <a:pt x="16" y="19"/>
                  </a:lnTo>
                  <a:lnTo>
                    <a:pt x="25" y="12"/>
                  </a:lnTo>
                  <a:lnTo>
                    <a:pt x="35" y="2"/>
                  </a:lnTo>
                  <a:lnTo>
                    <a:pt x="94" y="0"/>
                  </a:lnTo>
                  <a:lnTo>
                    <a:pt x="44" y="58"/>
                  </a:lnTo>
                  <a:lnTo>
                    <a:pt x="36" y="82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620" y="4119"/>
              <a:ext cx="198" cy="110"/>
            </a:xfrm>
            <a:custGeom>
              <a:avLst/>
              <a:gdLst/>
              <a:ahLst/>
              <a:cxnLst/>
              <a:rect l="l" t="t" r="r" b="b"/>
              <a:pathLst>
                <a:path w="198" h="110" extrusionOk="0">
                  <a:moveTo>
                    <a:pt x="197" y="19"/>
                  </a:moveTo>
                  <a:lnTo>
                    <a:pt x="193" y="9"/>
                  </a:lnTo>
                  <a:lnTo>
                    <a:pt x="179" y="4"/>
                  </a:lnTo>
                  <a:lnTo>
                    <a:pt x="149" y="0"/>
                  </a:lnTo>
                  <a:lnTo>
                    <a:pt x="125" y="0"/>
                  </a:lnTo>
                  <a:lnTo>
                    <a:pt x="90" y="7"/>
                  </a:lnTo>
                  <a:lnTo>
                    <a:pt x="48" y="20"/>
                  </a:lnTo>
                  <a:lnTo>
                    <a:pt x="36" y="24"/>
                  </a:lnTo>
                  <a:lnTo>
                    <a:pt x="8" y="77"/>
                  </a:lnTo>
                  <a:lnTo>
                    <a:pt x="0" y="99"/>
                  </a:lnTo>
                  <a:lnTo>
                    <a:pt x="21" y="107"/>
                  </a:lnTo>
                  <a:lnTo>
                    <a:pt x="113" y="109"/>
                  </a:lnTo>
                  <a:lnTo>
                    <a:pt x="150" y="86"/>
                  </a:lnTo>
                  <a:lnTo>
                    <a:pt x="167" y="47"/>
                  </a:lnTo>
                  <a:lnTo>
                    <a:pt x="170" y="34"/>
                  </a:lnTo>
                  <a:lnTo>
                    <a:pt x="193" y="27"/>
                  </a:lnTo>
                  <a:lnTo>
                    <a:pt x="197" y="19"/>
                  </a:lnTo>
                </a:path>
              </a:pathLst>
            </a:custGeom>
            <a:solidFill>
              <a:srgbClr val="FFC281"/>
            </a:solidFill>
            <a:ln w="9525" cap="flat" cmpd="sng">
              <a:solidFill>
                <a:srgbClr val="FFC2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407" y="3821"/>
              <a:ext cx="110" cy="275"/>
            </a:xfrm>
            <a:custGeom>
              <a:avLst/>
              <a:gdLst/>
              <a:ahLst/>
              <a:cxnLst/>
              <a:rect l="l" t="t" r="r" b="b"/>
              <a:pathLst>
                <a:path w="110" h="275" extrusionOk="0">
                  <a:moveTo>
                    <a:pt x="63" y="274"/>
                  </a:moveTo>
                  <a:lnTo>
                    <a:pt x="69" y="252"/>
                  </a:lnTo>
                  <a:lnTo>
                    <a:pt x="83" y="242"/>
                  </a:lnTo>
                  <a:lnTo>
                    <a:pt x="96" y="207"/>
                  </a:lnTo>
                  <a:lnTo>
                    <a:pt x="109" y="125"/>
                  </a:lnTo>
                  <a:lnTo>
                    <a:pt x="74" y="72"/>
                  </a:lnTo>
                  <a:lnTo>
                    <a:pt x="23" y="2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5" y="16"/>
                  </a:lnTo>
                  <a:lnTo>
                    <a:pt x="30" y="119"/>
                  </a:lnTo>
                  <a:lnTo>
                    <a:pt x="54" y="261"/>
                  </a:lnTo>
                  <a:lnTo>
                    <a:pt x="63" y="27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494" y="3921"/>
              <a:ext cx="25" cy="110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4" y="29"/>
                  </a:moveTo>
                  <a:lnTo>
                    <a:pt x="24" y="48"/>
                  </a:lnTo>
                  <a:lnTo>
                    <a:pt x="8" y="109"/>
                  </a:lnTo>
                  <a:lnTo>
                    <a:pt x="5" y="68"/>
                  </a:lnTo>
                  <a:lnTo>
                    <a:pt x="10" y="51"/>
                  </a:lnTo>
                  <a:lnTo>
                    <a:pt x="0" y="36"/>
                  </a:lnTo>
                  <a:lnTo>
                    <a:pt x="10" y="0"/>
                  </a:lnTo>
                  <a:lnTo>
                    <a:pt x="24" y="29"/>
                  </a:lnTo>
                </a:path>
              </a:pathLst>
            </a:cu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410" y="3603"/>
              <a:ext cx="247" cy="241"/>
            </a:xfrm>
            <a:custGeom>
              <a:avLst/>
              <a:gdLst/>
              <a:ahLst/>
              <a:cxnLst/>
              <a:rect l="l" t="t" r="r" b="b"/>
              <a:pathLst>
                <a:path w="247" h="241" extrusionOk="0">
                  <a:moveTo>
                    <a:pt x="246" y="85"/>
                  </a:moveTo>
                  <a:lnTo>
                    <a:pt x="138" y="240"/>
                  </a:lnTo>
                  <a:lnTo>
                    <a:pt x="51" y="235"/>
                  </a:lnTo>
                  <a:lnTo>
                    <a:pt x="0" y="160"/>
                  </a:lnTo>
                  <a:lnTo>
                    <a:pt x="0" y="91"/>
                  </a:lnTo>
                  <a:lnTo>
                    <a:pt x="14" y="61"/>
                  </a:lnTo>
                  <a:lnTo>
                    <a:pt x="61" y="16"/>
                  </a:lnTo>
                  <a:lnTo>
                    <a:pt x="102" y="2"/>
                  </a:lnTo>
                  <a:lnTo>
                    <a:pt x="127" y="0"/>
                  </a:lnTo>
                  <a:lnTo>
                    <a:pt x="154" y="7"/>
                  </a:lnTo>
                  <a:lnTo>
                    <a:pt x="179" y="20"/>
                  </a:lnTo>
                  <a:lnTo>
                    <a:pt x="246" y="85"/>
                  </a:lnTo>
                </a:path>
              </a:pathLst>
            </a:custGeom>
            <a:solidFill>
              <a:srgbClr val="622100"/>
            </a:solidFill>
            <a:ln w="9525" cap="flat" cmpd="sng">
              <a:solidFill>
                <a:srgbClr val="6221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426" y="3744"/>
              <a:ext cx="218" cy="178"/>
            </a:xfrm>
            <a:custGeom>
              <a:avLst/>
              <a:gdLst/>
              <a:ahLst/>
              <a:cxnLst/>
              <a:rect l="l" t="t" r="r" b="b"/>
              <a:pathLst>
                <a:path w="218" h="178" extrusionOk="0">
                  <a:moveTo>
                    <a:pt x="212" y="9"/>
                  </a:moveTo>
                  <a:lnTo>
                    <a:pt x="217" y="39"/>
                  </a:lnTo>
                  <a:lnTo>
                    <a:pt x="202" y="64"/>
                  </a:lnTo>
                  <a:lnTo>
                    <a:pt x="208" y="103"/>
                  </a:lnTo>
                  <a:lnTo>
                    <a:pt x="207" y="107"/>
                  </a:lnTo>
                  <a:lnTo>
                    <a:pt x="187" y="111"/>
                  </a:lnTo>
                  <a:lnTo>
                    <a:pt x="181" y="127"/>
                  </a:lnTo>
                  <a:lnTo>
                    <a:pt x="177" y="129"/>
                  </a:lnTo>
                  <a:lnTo>
                    <a:pt x="174" y="140"/>
                  </a:lnTo>
                  <a:lnTo>
                    <a:pt x="167" y="149"/>
                  </a:lnTo>
                  <a:lnTo>
                    <a:pt x="173" y="156"/>
                  </a:lnTo>
                  <a:lnTo>
                    <a:pt x="173" y="164"/>
                  </a:lnTo>
                  <a:lnTo>
                    <a:pt x="169" y="172"/>
                  </a:lnTo>
                  <a:lnTo>
                    <a:pt x="147" y="177"/>
                  </a:lnTo>
                  <a:lnTo>
                    <a:pt x="98" y="177"/>
                  </a:lnTo>
                  <a:lnTo>
                    <a:pt x="63" y="167"/>
                  </a:lnTo>
                  <a:lnTo>
                    <a:pt x="52" y="152"/>
                  </a:lnTo>
                  <a:lnTo>
                    <a:pt x="29" y="133"/>
                  </a:lnTo>
                  <a:lnTo>
                    <a:pt x="4" y="108"/>
                  </a:lnTo>
                  <a:lnTo>
                    <a:pt x="0" y="84"/>
                  </a:lnTo>
                  <a:lnTo>
                    <a:pt x="20" y="95"/>
                  </a:lnTo>
                  <a:lnTo>
                    <a:pt x="35" y="95"/>
                  </a:lnTo>
                  <a:lnTo>
                    <a:pt x="42" y="98"/>
                  </a:lnTo>
                  <a:lnTo>
                    <a:pt x="55" y="76"/>
                  </a:lnTo>
                  <a:lnTo>
                    <a:pt x="89" y="64"/>
                  </a:lnTo>
                  <a:lnTo>
                    <a:pt x="96" y="67"/>
                  </a:lnTo>
                  <a:lnTo>
                    <a:pt x="130" y="83"/>
                  </a:lnTo>
                  <a:lnTo>
                    <a:pt x="166" y="23"/>
                  </a:lnTo>
                  <a:lnTo>
                    <a:pt x="174" y="18"/>
                  </a:lnTo>
                  <a:lnTo>
                    <a:pt x="184" y="18"/>
                  </a:lnTo>
                  <a:lnTo>
                    <a:pt x="208" y="0"/>
                  </a:lnTo>
                  <a:lnTo>
                    <a:pt x="212" y="9"/>
                  </a:lnTo>
                </a:path>
              </a:pathLst>
            </a:custGeom>
            <a:solidFill>
              <a:srgbClr val="FFC281"/>
            </a:solidFill>
            <a:ln w="9525" cap="flat" cmpd="sng">
              <a:solidFill>
                <a:srgbClr val="FFC2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881" y="3879"/>
              <a:ext cx="517" cy="407"/>
            </a:xfrm>
            <a:custGeom>
              <a:avLst/>
              <a:gdLst/>
              <a:ahLst/>
              <a:cxnLst/>
              <a:rect l="l" t="t" r="r" b="b"/>
              <a:pathLst>
                <a:path w="517" h="407" extrusionOk="0">
                  <a:moveTo>
                    <a:pt x="515" y="313"/>
                  </a:moveTo>
                  <a:lnTo>
                    <a:pt x="516" y="304"/>
                  </a:lnTo>
                  <a:lnTo>
                    <a:pt x="427" y="304"/>
                  </a:lnTo>
                  <a:lnTo>
                    <a:pt x="408" y="297"/>
                  </a:lnTo>
                  <a:lnTo>
                    <a:pt x="384" y="297"/>
                  </a:lnTo>
                  <a:lnTo>
                    <a:pt x="367" y="304"/>
                  </a:lnTo>
                  <a:lnTo>
                    <a:pt x="359" y="302"/>
                  </a:lnTo>
                  <a:lnTo>
                    <a:pt x="349" y="290"/>
                  </a:lnTo>
                  <a:lnTo>
                    <a:pt x="338" y="297"/>
                  </a:lnTo>
                  <a:lnTo>
                    <a:pt x="339" y="280"/>
                  </a:lnTo>
                  <a:lnTo>
                    <a:pt x="308" y="271"/>
                  </a:lnTo>
                  <a:lnTo>
                    <a:pt x="309" y="253"/>
                  </a:lnTo>
                  <a:lnTo>
                    <a:pt x="285" y="233"/>
                  </a:lnTo>
                  <a:lnTo>
                    <a:pt x="27" y="0"/>
                  </a:lnTo>
                  <a:lnTo>
                    <a:pt x="0" y="14"/>
                  </a:lnTo>
                  <a:lnTo>
                    <a:pt x="0" y="380"/>
                  </a:lnTo>
                  <a:lnTo>
                    <a:pt x="17" y="406"/>
                  </a:lnTo>
                  <a:lnTo>
                    <a:pt x="277" y="406"/>
                  </a:lnTo>
                  <a:lnTo>
                    <a:pt x="321" y="401"/>
                  </a:lnTo>
                  <a:lnTo>
                    <a:pt x="515" y="313"/>
                  </a:lnTo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927" y="3828"/>
              <a:ext cx="208" cy="372"/>
            </a:xfrm>
            <a:custGeom>
              <a:avLst/>
              <a:gdLst/>
              <a:ahLst/>
              <a:cxnLst/>
              <a:rect l="l" t="t" r="r" b="b"/>
              <a:pathLst>
                <a:path w="208" h="372" extrusionOk="0">
                  <a:moveTo>
                    <a:pt x="5" y="0"/>
                  </a:moveTo>
                  <a:lnTo>
                    <a:pt x="0" y="14"/>
                  </a:lnTo>
                  <a:lnTo>
                    <a:pt x="23" y="187"/>
                  </a:lnTo>
                  <a:lnTo>
                    <a:pt x="28" y="193"/>
                  </a:lnTo>
                  <a:lnTo>
                    <a:pt x="207" y="371"/>
                  </a:lnTo>
                  <a:lnTo>
                    <a:pt x="207" y="222"/>
                  </a:lnTo>
                  <a:lnTo>
                    <a:pt x="181" y="165"/>
                  </a:lnTo>
                  <a:lnTo>
                    <a:pt x="181" y="124"/>
                  </a:lnTo>
                  <a:lnTo>
                    <a:pt x="126" y="43"/>
                  </a:lnTo>
                  <a:lnTo>
                    <a:pt x="5" y="0"/>
                  </a:lnTo>
                </a:path>
              </a:pathLst>
            </a:cu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359" y="4118"/>
              <a:ext cx="157" cy="136"/>
            </a:xfrm>
            <a:custGeom>
              <a:avLst/>
              <a:gdLst/>
              <a:ahLst/>
              <a:cxnLst/>
              <a:rect l="l" t="t" r="r" b="b"/>
              <a:pathLst>
                <a:path w="157" h="136" extrusionOk="0">
                  <a:moveTo>
                    <a:pt x="37" y="135"/>
                  </a:moveTo>
                  <a:lnTo>
                    <a:pt x="83" y="122"/>
                  </a:lnTo>
                  <a:lnTo>
                    <a:pt x="106" y="100"/>
                  </a:lnTo>
                  <a:lnTo>
                    <a:pt x="116" y="107"/>
                  </a:lnTo>
                  <a:lnTo>
                    <a:pt x="122" y="107"/>
                  </a:lnTo>
                  <a:lnTo>
                    <a:pt x="156" y="77"/>
                  </a:lnTo>
                  <a:lnTo>
                    <a:pt x="152" y="42"/>
                  </a:lnTo>
                  <a:lnTo>
                    <a:pt x="102" y="0"/>
                  </a:lnTo>
                  <a:lnTo>
                    <a:pt x="75" y="0"/>
                  </a:lnTo>
                  <a:lnTo>
                    <a:pt x="67" y="8"/>
                  </a:lnTo>
                  <a:lnTo>
                    <a:pt x="45" y="68"/>
                  </a:lnTo>
                  <a:lnTo>
                    <a:pt x="32" y="75"/>
                  </a:lnTo>
                  <a:lnTo>
                    <a:pt x="0" y="116"/>
                  </a:lnTo>
                  <a:lnTo>
                    <a:pt x="37" y="135"/>
                  </a:lnTo>
                </a:path>
              </a:pathLst>
            </a:custGeom>
            <a:solidFill>
              <a:srgbClr val="FFC281"/>
            </a:solidFill>
            <a:ln w="9525" cap="flat" cmpd="sng">
              <a:solidFill>
                <a:srgbClr val="FFC2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891" y="3509"/>
              <a:ext cx="312" cy="337"/>
            </a:xfrm>
            <a:custGeom>
              <a:avLst/>
              <a:gdLst/>
              <a:ahLst/>
              <a:cxnLst/>
              <a:rect l="l" t="t" r="r" b="b"/>
              <a:pathLst>
                <a:path w="312" h="337" extrusionOk="0">
                  <a:moveTo>
                    <a:pt x="87" y="336"/>
                  </a:moveTo>
                  <a:lnTo>
                    <a:pt x="54" y="327"/>
                  </a:lnTo>
                  <a:lnTo>
                    <a:pt x="27" y="301"/>
                  </a:lnTo>
                  <a:lnTo>
                    <a:pt x="15" y="272"/>
                  </a:lnTo>
                  <a:lnTo>
                    <a:pt x="5" y="263"/>
                  </a:lnTo>
                  <a:lnTo>
                    <a:pt x="0" y="230"/>
                  </a:lnTo>
                  <a:lnTo>
                    <a:pt x="7" y="210"/>
                  </a:lnTo>
                  <a:lnTo>
                    <a:pt x="7" y="90"/>
                  </a:lnTo>
                  <a:lnTo>
                    <a:pt x="17" y="79"/>
                  </a:lnTo>
                  <a:lnTo>
                    <a:pt x="9" y="54"/>
                  </a:lnTo>
                  <a:lnTo>
                    <a:pt x="20" y="45"/>
                  </a:lnTo>
                  <a:lnTo>
                    <a:pt x="13" y="38"/>
                  </a:lnTo>
                  <a:lnTo>
                    <a:pt x="17" y="29"/>
                  </a:lnTo>
                  <a:lnTo>
                    <a:pt x="39" y="13"/>
                  </a:lnTo>
                  <a:lnTo>
                    <a:pt x="81" y="11"/>
                  </a:lnTo>
                  <a:lnTo>
                    <a:pt x="107" y="0"/>
                  </a:lnTo>
                  <a:lnTo>
                    <a:pt x="158" y="11"/>
                  </a:lnTo>
                  <a:lnTo>
                    <a:pt x="232" y="49"/>
                  </a:lnTo>
                  <a:lnTo>
                    <a:pt x="250" y="67"/>
                  </a:lnTo>
                  <a:lnTo>
                    <a:pt x="268" y="104"/>
                  </a:lnTo>
                  <a:lnTo>
                    <a:pt x="292" y="122"/>
                  </a:lnTo>
                  <a:lnTo>
                    <a:pt x="311" y="172"/>
                  </a:lnTo>
                  <a:lnTo>
                    <a:pt x="305" y="189"/>
                  </a:lnTo>
                  <a:lnTo>
                    <a:pt x="294" y="185"/>
                  </a:lnTo>
                  <a:lnTo>
                    <a:pt x="288" y="196"/>
                  </a:lnTo>
                  <a:lnTo>
                    <a:pt x="275" y="196"/>
                  </a:lnTo>
                  <a:lnTo>
                    <a:pt x="108" y="330"/>
                  </a:lnTo>
                  <a:lnTo>
                    <a:pt x="87" y="336"/>
                  </a:lnTo>
                </a:path>
              </a:pathLst>
            </a:custGeom>
            <a:solidFill>
              <a:srgbClr val="FFFF00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1971" y="3662"/>
              <a:ext cx="216" cy="403"/>
            </a:xfrm>
            <a:custGeom>
              <a:avLst/>
              <a:gdLst/>
              <a:ahLst/>
              <a:cxnLst/>
              <a:rect l="l" t="t" r="r" b="b"/>
              <a:pathLst>
                <a:path w="216" h="403" extrusionOk="0">
                  <a:moveTo>
                    <a:pt x="194" y="137"/>
                  </a:moveTo>
                  <a:lnTo>
                    <a:pt x="195" y="119"/>
                  </a:lnTo>
                  <a:lnTo>
                    <a:pt x="214" y="102"/>
                  </a:lnTo>
                  <a:lnTo>
                    <a:pt x="215" y="100"/>
                  </a:lnTo>
                  <a:lnTo>
                    <a:pt x="214" y="95"/>
                  </a:lnTo>
                  <a:lnTo>
                    <a:pt x="193" y="64"/>
                  </a:lnTo>
                  <a:lnTo>
                    <a:pt x="202" y="50"/>
                  </a:lnTo>
                  <a:lnTo>
                    <a:pt x="203" y="41"/>
                  </a:lnTo>
                  <a:lnTo>
                    <a:pt x="201" y="30"/>
                  </a:lnTo>
                  <a:lnTo>
                    <a:pt x="188" y="0"/>
                  </a:lnTo>
                  <a:lnTo>
                    <a:pt x="180" y="16"/>
                  </a:lnTo>
                  <a:lnTo>
                    <a:pt x="134" y="41"/>
                  </a:lnTo>
                  <a:lnTo>
                    <a:pt x="107" y="67"/>
                  </a:lnTo>
                  <a:lnTo>
                    <a:pt x="74" y="84"/>
                  </a:lnTo>
                  <a:lnTo>
                    <a:pt x="60" y="93"/>
                  </a:lnTo>
                  <a:lnTo>
                    <a:pt x="44" y="133"/>
                  </a:lnTo>
                  <a:lnTo>
                    <a:pt x="22" y="169"/>
                  </a:lnTo>
                  <a:lnTo>
                    <a:pt x="0" y="180"/>
                  </a:lnTo>
                  <a:lnTo>
                    <a:pt x="0" y="187"/>
                  </a:lnTo>
                  <a:lnTo>
                    <a:pt x="47" y="285"/>
                  </a:lnTo>
                  <a:lnTo>
                    <a:pt x="114" y="368"/>
                  </a:lnTo>
                  <a:lnTo>
                    <a:pt x="126" y="402"/>
                  </a:lnTo>
                  <a:lnTo>
                    <a:pt x="111" y="327"/>
                  </a:lnTo>
                  <a:lnTo>
                    <a:pt x="86" y="259"/>
                  </a:lnTo>
                  <a:lnTo>
                    <a:pt x="99" y="244"/>
                  </a:lnTo>
                  <a:lnTo>
                    <a:pt x="109" y="222"/>
                  </a:lnTo>
                  <a:lnTo>
                    <a:pt x="123" y="211"/>
                  </a:lnTo>
                  <a:lnTo>
                    <a:pt x="170" y="198"/>
                  </a:lnTo>
                  <a:lnTo>
                    <a:pt x="184" y="181"/>
                  </a:lnTo>
                  <a:lnTo>
                    <a:pt x="184" y="172"/>
                  </a:lnTo>
                  <a:lnTo>
                    <a:pt x="180" y="164"/>
                  </a:lnTo>
                  <a:lnTo>
                    <a:pt x="191" y="154"/>
                  </a:lnTo>
                  <a:lnTo>
                    <a:pt x="188" y="148"/>
                  </a:lnTo>
                  <a:lnTo>
                    <a:pt x="194" y="137"/>
                  </a:lnTo>
                </a:path>
              </a:pathLst>
            </a:custGeom>
            <a:solidFill>
              <a:srgbClr val="FFC281"/>
            </a:solidFill>
            <a:ln w="9525" cap="flat" cmpd="sng">
              <a:solidFill>
                <a:srgbClr val="FFC2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060" y="3777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9" y="0"/>
                  </a:moveTo>
                  <a:lnTo>
                    <a:pt x="4" y="2"/>
                  </a:lnTo>
                  <a:lnTo>
                    <a:pt x="0" y="9"/>
                  </a:lnTo>
                  <a:lnTo>
                    <a:pt x="5" y="14"/>
                  </a:lnTo>
                  <a:lnTo>
                    <a:pt x="10" y="14"/>
                  </a:lnTo>
                  <a:lnTo>
                    <a:pt x="14" y="11"/>
                  </a:lnTo>
                  <a:lnTo>
                    <a:pt x="14" y="4"/>
                  </a:lnTo>
                  <a:lnTo>
                    <a:pt x="9" y="0"/>
                  </a:lnTo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860" y="4016"/>
              <a:ext cx="93" cy="55"/>
            </a:xfrm>
            <a:custGeom>
              <a:avLst/>
              <a:gdLst/>
              <a:ahLst/>
              <a:cxnLst/>
              <a:rect l="l" t="t" r="r" b="b"/>
              <a:pathLst>
                <a:path w="93" h="55" extrusionOk="0">
                  <a:moveTo>
                    <a:pt x="65" y="54"/>
                  </a:moveTo>
                  <a:lnTo>
                    <a:pt x="92" y="47"/>
                  </a:lnTo>
                  <a:lnTo>
                    <a:pt x="92" y="22"/>
                  </a:lnTo>
                  <a:lnTo>
                    <a:pt x="61" y="0"/>
                  </a:lnTo>
                  <a:lnTo>
                    <a:pt x="25" y="10"/>
                  </a:lnTo>
                  <a:lnTo>
                    <a:pt x="0" y="49"/>
                  </a:lnTo>
                  <a:lnTo>
                    <a:pt x="65" y="54"/>
                  </a:lnTo>
                </a:path>
              </a:pathLst>
            </a:custGeom>
            <a:solidFill>
              <a:srgbClr val="FFC281"/>
            </a:solidFill>
            <a:ln w="9525" cap="flat" cmpd="sng">
              <a:solidFill>
                <a:srgbClr val="FFC2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151" y="3693"/>
              <a:ext cx="24" cy="16"/>
            </a:xfrm>
            <a:custGeom>
              <a:avLst/>
              <a:gdLst/>
              <a:ahLst/>
              <a:cxnLst/>
              <a:rect l="l" t="t" r="r" b="b"/>
              <a:pathLst>
                <a:path w="24" h="16" extrusionOk="0">
                  <a:moveTo>
                    <a:pt x="19" y="11"/>
                  </a:moveTo>
                  <a:lnTo>
                    <a:pt x="23" y="8"/>
                  </a:lnTo>
                  <a:lnTo>
                    <a:pt x="23" y="5"/>
                  </a:lnTo>
                  <a:lnTo>
                    <a:pt x="17" y="0"/>
                  </a:lnTo>
                  <a:lnTo>
                    <a:pt x="11" y="0"/>
                  </a:lnTo>
                  <a:lnTo>
                    <a:pt x="0" y="15"/>
                  </a:lnTo>
                  <a:lnTo>
                    <a:pt x="12" y="5"/>
                  </a:lnTo>
                  <a:lnTo>
                    <a:pt x="17" y="5"/>
                  </a:lnTo>
                  <a:lnTo>
                    <a:pt x="19" y="11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2149" y="3715"/>
              <a:ext cx="28" cy="19"/>
            </a:xfrm>
            <a:custGeom>
              <a:avLst/>
              <a:gdLst/>
              <a:ahLst/>
              <a:cxnLst/>
              <a:rect l="l" t="t" r="r" b="b"/>
              <a:pathLst>
                <a:path w="28" h="19" extrusionOk="0">
                  <a:moveTo>
                    <a:pt x="19" y="0"/>
                  </a:moveTo>
                  <a:lnTo>
                    <a:pt x="13" y="3"/>
                  </a:lnTo>
                  <a:lnTo>
                    <a:pt x="0" y="10"/>
                  </a:lnTo>
                  <a:lnTo>
                    <a:pt x="9" y="18"/>
                  </a:lnTo>
                  <a:lnTo>
                    <a:pt x="12" y="12"/>
                  </a:lnTo>
                  <a:lnTo>
                    <a:pt x="17" y="10"/>
                  </a:lnTo>
                  <a:lnTo>
                    <a:pt x="23" y="12"/>
                  </a:lnTo>
                  <a:lnTo>
                    <a:pt x="27" y="10"/>
                  </a:lnTo>
                  <a:lnTo>
                    <a:pt x="23" y="6"/>
                  </a:lnTo>
                  <a:lnTo>
                    <a:pt x="21" y="2"/>
                  </a:lnTo>
                  <a:lnTo>
                    <a:pt x="19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2147" y="3794"/>
              <a:ext cx="19" cy="17"/>
            </a:xfrm>
            <a:custGeom>
              <a:avLst/>
              <a:gdLst/>
              <a:ahLst/>
              <a:cxnLst/>
              <a:rect l="l" t="t" r="r" b="b"/>
              <a:pathLst>
                <a:path w="19" h="17" extrusionOk="0">
                  <a:moveTo>
                    <a:pt x="18" y="0"/>
                  </a:moveTo>
                  <a:lnTo>
                    <a:pt x="18" y="6"/>
                  </a:lnTo>
                  <a:lnTo>
                    <a:pt x="11" y="14"/>
                  </a:lnTo>
                  <a:lnTo>
                    <a:pt x="0" y="16"/>
                  </a:lnTo>
                  <a:lnTo>
                    <a:pt x="6" y="11"/>
                  </a:lnTo>
                  <a:lnTo>
                    <a:pt x="14" y="2"/>
                  </a:lnTo>
                  <a:lnTo>
                    <a:pt x="18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2162" y="3763"/>
              <a:ext cx="24" cy="1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0" y="10"/>
                  </a:moveTo>
                  <a:lnTo>
                    <a:pt x="23" y="0"/>
                  </a:lnTo>
                  <a:lnTo>
                    <a:pt x="20" y="4"/>
                  </a:lnTo>
                  <a:lnTo>
                    <a:pt x="4" y="14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147" y="3813"/>
              <a:ext cx="15" cy="21"/>
            </a:xfrm>
            <a:custGeom>
              <a:avLst/>
              <a:gdLst/>
              <a:ahLst/>
              <a:cxnLst/>
              <a:rect l="l" t="t" r="r" b="b"/>
              <a:pathLst>
                <a:path w="15" h="21" extrusionOk="0">
                  <a:moveTo>
                    <a:pt x="14" y="0"/>
                  </a:moveTo>
                  <a:lnTo>
                    <a:pt x="9" y="3"/>
                  </a:lnTo>
                  <a:lnTo>
                    <a:pt x="0" y="9"/>
                  </a:lnTo>
                  <a:lnTo>
                    <a:pt x="9" y="20"/>
                  </a:lnTo>
                  <a:lnTo>
                    <a:pt x="8" y="11"/>
                  </a:lnTo>
                  <a:lnTo>
                    <a:pt x="14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066" y="3800"/>
              <a:ext cx="41" cy="46"/>
            </a:xfrm>
            <a:custGeom>
              <a:avLst/>
              <a:gdLst/>
              <a:ahLst/>
              <a:cxnLst/>
              <a:rect l="l" t="t" r="r" b="b"/>
              <a:pathLst>
                <a:path w="41" h="46" extrusionOk="0">
                  <a:moveTo>
                    <a:pt x="11" y="0"/>
                  </a:moveTo>
                  <a:lnTo>
                    <a:pt x="19" y="21"/>
                  </a:lnTo>
                  <a:lnTo>
                    <a:pt x="40" y="45"/>
                  </a:lnTo>
                  <a:lnTo>
                    <a:pt x="22" y="44"/>
                  </a:lnTo>
                  <a:lnTo>
                    <a:pt x="22" y="37"/>
                  </a:lnTo>
                  <a:lnTo>
                    <a:pt x="9" y="29"/>
                  </a:lnTo>
                  <a:lnTo>
                    <a:pt x="0" y="8"/>
                  </a:lnTo>
                  <a:lnTo>
                    <a:pt x="11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069" y="3844"/>
              <a:ext cx="84" cy="65"/>
            </a:xfrm>
            <a:custGeom>
              <a:avLst/>
              <a:gdLst/>
              <a:ahLst/>
              <a:cxnLst/>
              <a:rect l="l" t="t" r="r" b="b"/>
              <a:pathLst>
                <a:path w="84" h="65" extrusionOk="0">
                  <a:moveTo>
                    <a:pt x="83" y="0"/>
                  </a:moveTo>
                  <a:lnTo>
                    <a:pt x="78" y="7"/>
                  </a:lnTo>
                  <a:lnTo>
                    <a:pt x="69" y="11"/>
                  </a:lnTo>
                  <a:lnTo>
                    <a:pt x="19" y="27"/>
                  </a:lnTo>
                  <a:lnTo>
                    <a:pt x="9" y="38"/>
                  </a:lnTo>
                  <a:lnTo>
                    <a:pt x="0" y="64"/>
                  </a:lnTo>
                  <a:lnTo>
                    <a:pt x="15" y="38"/>
                  </a:lnTo>
                  <a:lnTo>
                    <a:pt x="25" y="28"/>
                  </a:lnTo>
                  <a:lnTo>
                    <a:pt x="76" y="13"/>
                  </a:lnTo>
                  <a:lnTo>
                    <a:pt x="83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060" y="3777"/>
              <a:ext cx="17" cy="15"/>
            </a:xfrm>
            <a:custGeom>
              <a:avLst/>
              <a:gdLst/>
              <a:ahLst/>
              <a:cxnLst/>
              <a:rect l="l" t="t" r="r" b="b"/>
              <a:pathLst>
                <a:path w="17" h="15" extrusionOk="0">
                  <a:moveTo>
                    <a:pt x="14" y="0"/>
                  </a:moveTo>
                  <a:lnTo>
                    <a:pt x="14" y="1"/>
                  </a:lnTo>
                  <a:lnTo>
                    <a:pt x="15" y="2"/>
                  </a:lnTo>
                  <a:lnTo>
                    <a:pt x="16" y="3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6" y="6"/>
                  </a:lnTo>
                  <a:lnTo>
                    <a:pt x="16" y="9"/>
                  </a:lnTo>
                  <a:lnTo>
                    <a:pt x="16" y="11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9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5" y="14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1" y="10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7"/>
                  </a:lnTo>
                  <a:lnTo>
                    <a:pt x="5" y="9"/>
                  </a:lnTo>
                  <a:lnTo>
                    <a:pt x="6" y="9"/>
                  </a:lnTo>
                  <a:lnTo>
                    <a:pt x="8" y="9"/>
                  </a:lnTo>
                  <a:lnTo>
                    <a:pt x="9" y="10"/>
                  </a:lnTo>
                  <a:lnTo>
                    <a:pt x="9" y="9"/>
                  </a:lnTo>
                  <a:lnTo>
                    <a:pt x="10" y="9"/>
                  </a:lnTo>
                  <a:lnTo>
                    <a:pt x="12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6"/>
                  </a:lnTo>
                  <a:lnTo>
                    <a:pt x="14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4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159" y="3616"/>
              <a:ext cx="21" cy="73"/>
            </a:xfrm>
            <a:custGeom>
              <a:avLst/>
              <a:gdLst/>
              <a:ahLst/>
              <a:cxnLst/>
              <a:rect l="l" t="t" r="r" b="b"/>
              <a:pathLst>
                <a:path w="21" h="73" extrusionOk="0">
                  <a:moveTo>
                    <a:pt x="13" y="72"/>
                  </a:moveTo>
                  <a:lnTo>
                    <a:pt x="2" y="42"/>
                  </a:lnTo>
                  <a:lnTo>
                    <a:pt x="4" y="19"/>
                  </a:lnTo>
                  <a:lnTo>
                    <a:pt x="0" y="0"/>
                  </a:lnTo>
                  <a:lnTo>
                    <a:pt x="7" y="16"/>
                  </a:lnTo>
                  <a:lnTo>
                    <a:pt x="7" y="29"/>
                  </a:lnTo>
                  <a:lnTo>
                    <a:pt x="17" y="35"/>
                  </a:lnTo>
                  <a:lnTo>
                    <a:pt x="20" y="58"/>
                  </a:lnTo>
                  <a:lnTo>
                    <a:pt x="13" y="72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162" y="3612"/>
              <a:ext cx="44" cy="89"/>
            </a:xfrm>
            <a:custGeom>
              <a:avLst/>
              <a:gdLst/>
              <a:ahLst/>
              <a:cxnLst/>
              <a:rect l="l" t="t" r="r" b="b"/>
              <a:pathLst>
                <a:path w="44" h="89" extrusionOk="0">
                  <a:moveTo>
                    <a:pt x="20" y="81"/>
                  </a:moveTo>
                  <a:lnTo>
                    <a:pt x="28" y="76"/>
                  </a:lnTo>
                  <a:lnTo>
                    <a:pt x="34" y="76"/>
                  </a:lnTo>
                  <a:lnTo>
                    <a:pt x="40" y="66"/>
                  </a:lnTo>
                  <a:lnTo>
                    <a:pt x="19" y="16"/>
                  </a:lnTo>
                  <a:lnTo>
                    <a:pt x="0" y="0"/>
                  </a:lnTo>
                  <a:lnTo>
                    <a:pt x="23" y="16"/>
                  </a:lnTo>
                  <a:lnTo>
                    <a:pt x="43" y="65"/>
                  </a:lnTo>
                  <a:lnTo>
                    <a:pt x="43" y="71"/>
                  </a:lnTo>
                  <a:lnTo>
                    <a:pt x="34" y="88"/>
                  </a:lnTo>
                  <a:lnTo>
                    <a:pt x="20" y="81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5" name="Google Shape;235;p21"/>
            <p:cNvCxnSpPr/>
            <p:nvPr/>
          </p:nvCxnSpPr>
          <p:spPr>
            <a:xfrm flipH="1">
              <a:off x="2181" y="3693"/>
              <a:ext cx="1" cy="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6" name="Google Shape;236;p21"/>
            <p:cNvSpPr/>
            <p:nvPr/>
          </p:nvSpPr>
          <p:spPr>
            <a:xfrm>
              <a:off x="2005" y="3613"/>
              <a:ext cx="151" cy="133"/>
            </a:xfrm>
            <a:custGeom>
              <a:avLst/>
              <a:gdLst/>
              <a:ahLst/>
              <a:cxnLst/>
              <a:rect l="l" t="t" r="r" b="b"/>
              <a:pathLst>
                <a:path w="151" h="133" extrusionOk="0">
                  <a:moveTo>
                    <a:pt x="150" y="59"/>
                  </a:moveTo>
                  <a:lnTo>
                    <a:pt x="128" y="70"/>
                  </a:lnTo>
                  <a:lnTo>
                    <a:pt x="119" y="70"/>
                  </a:lnTo>
                  <a:lnTo>
                    <a:pt x="91" y="55"/>
                  </a:lnTo>
                  <a:lnTo>
                    <a:pt x="95" y="73"/>
                  </a:lnTo>
                  <a:lnTo>
                    <a:pt x="65" y="39"/>
                  </a:lnTo>
                  <a:lnTo>
                    <a:pt x="60" y="28"/>
                  </a:lnTo>
                  <a:lnTo>
                    <a:pt x="37" y="0"/>
                  </a:lnTo>
                  <a:lnTo>
                    <a:pt x="59" y="30"/>
                  </a:lnTo>
                  <a:lnTo>
                    <a:pt x="67" y="51"/>
                  </a:lnTo>
                  <a:lnTo>
                    <a:pt x="95" y="85"/>
                  </a:lnTo>
                  <a:lnTo>
                    <a:pt x="69" y="63"/>
                  </a:lnTo>
                  <a:lnTo>
                    <a:pt x="54" y="57"/>
                  </a:lnTo>
                  <a:lnTo>
                    <a:pt x="14" y="39"/>
                  </a:lnTo>
                  <a:lnTo>
                    <a:pt x="49" y="63"/>
                  </a:lnTo>
                  <a:lnTo>
                    <a:pt x="80" y="85"/>
                  </a:lnTo>
                  <a:lnTo>
                    <a:pt x="91" y="91"/>
                  </a:lnTo>
                  <a:lnTo>
                    <a:pt x="79" y="95"/>
                  </a:lnTo>
                  <a:lnTo>
                    <a:pt x="60" y="95"/>
                  </a:lnTo>
                  <a:lnTo>
                    <a:pt x="28" y="80"/>
                  </a:lnTo>
                  <a:lnTo>
                    <a:pt x="0" y="75"/>
                  </a:lnTo>
                  <a:lnTo>
                    <a:pt x="26" y="85"/>
                  </a:lnTo>
                  <a:lnTo>
                    <a:pt x="52" y="102"/>
                  </a:lnTo>
                  <a:lnTo>
                    <a:pt x="77" y="109"/>
                  </a:lnTo>
                  <a:lnTo>
                    <a:pt x="30" y="132"/>
                  </a:lnTo>
                  <a:lnTo>
                    <a:pt x="62" y="124"/>
                  </a:lnTo>
                  <a:lnTo>
                    <a:pt x="100" y="111"/>
                  </a:lnTo>
                  <a:lnTo>
                    <a:pt x="91" y="104"/>
                  </a:lnTo>
                  <a:lnTo>
                    <a:pt x="115" y="95"/>
                  </a:lnTo>
                  <a:lnTo>
                    <a:pt x="105" y="87"/>
                  </a:lnTo>
                  <a:lnTo>
                    <a:pt x="117" y="87"/>
                  </a:lnTo>
                  <a:lnTo>
                    <a:pt x="119" y="78"/>
                  </a:lnTo>
                  <a:lnTo>
                    <a:pt x="150" y="59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074" y="3708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42" h="42" extrusionOk="0">
                  <a:moveTo>
                    <a:pt x="34" y="3"/>
                  </a:moveTo>
                  <a:lnTo>
                    <a:pt x="41" y="14"/>
                  </a:lnTo>
                  <a:lnTo>
                    <a:pt x="31" y="30"/>
                  </a:lnTo>
                  <a:lnTo>
                    <a:pt x="26" y="27"/>
                  </a:lnTo>
                  <a:lnTo>
                    <a:pt x="13" y="41"/>
                  </a:lnTo>
                  <a:lnTo>
                    <a:pt x="13" y="34"/>
                  </a:lnTo>
                  <a:lnTo>
                    <a:pt x="0" y="27"/>
                  </a:lnTo>
                  <a:lnTo>
                    <a:pt x="23" y="0"/>
                  </a:lnTo>
                  <a:lnTo>
                    <a:pt x="34" y="3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054" y="373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21" h="21" extrusionOk="0">
                  <a:moveTo>
                    <a:pt x="8" y="0"/>
                  </a:moveTo>
                  <a:lnTo>
                    <a:pt x="0" y="8"/>
                  </a:lnTo>
                  <a:lnTo>
                    <a:pt x="8" y="12"/>
                  </a:lnTo>
                  <a:lnTo>
                    <a:pt x="10" y="18"/>
                  </a:lnTo>
                  <a:lnTo>
                    <a:pt x="20" y="20"/>
                  </a:lnTo>
                  <a:lnTo>
                    <a:pt x="13" y="0"/>
                  </a:lnTo>
                  <a:lnTo>
                    <a:pt x="8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040" y="3741"/>
              <a:ext cx="22" cy="32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2"/>
                  </a:moveTo>
                  <a:lnTo>
                    <a:pt x="6" y="17"/>
                  </a:lnTo>
                  <a:lnTo>
                    <a:pt x="14" y="30"/>
                  </a:lnTo>
                  <a:lnTo>
                    <a:pt x="21" y="31"/>
                  </a:lnTo>
                  <a:lnTo>
                    <a:pt x="14" y="26"/>
                  </a:lnTo>
                  <a:lnTo>
                    <a:pt x="9" y="12"/>
                  </a:lnTo>
                  <a:lnTo>
                    <a:pt x="10" y="0"/>
                  </a:lnTo>
                  <a:lnTo>
                    <a:pt x="0" y="2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070" y="3578"/>
              <a:ext cx="72" cy="79"/>
            </a:xfrm>
            <a:custGeom>
              <a:avLst/>
              <a:gdLst/>
              <a:ahLst/>
              <a:cxnLst/>
              <a:rect l="l" t="t" r="r" b="b"/>
              <a:pathLst>
                <a:path w="72" h="79" extrusionOk="0">
                  <a:moveTo>
                    <a:pt x="52" y="1"/>
                  </a:moveTo>
                  <a:lnTo>
                    <a:pt x="39" y="11"/>
                  </a:lnTo>
                  <a:lnTo>
                    <a:pt x="0" y="16"/>
                  </a:lnTo>
                  <a:lnTo>
                    <a:pt x="18" y="31"/>
                  </a:lnTo>
                  <a:lnTo>
                    <a:pt x="47" y="31"/>
                  </a:lnTo>
                  <a:lnTo>
                    <a:pt x="36" y="44"/>
                  </a:lnTo>
                  <a:lnTo>
                    <a:pt x="54" y="44"/>
                  </a:lnTo>
                  <a:lnTo>
                    <a:pt x="47" y="54"/>
                  </a:lnTo>
                  <a:lnTo>
                    <a:pt x="52" y="55"/>
                  </a:lnTo>
                  <a:lnTo>
                    <a:pt x="39" y="73"/>
                  </a:lnTo>
                  <a:lnTo>
                    <a:pt x="24" y="78"/>
                  </a:lnTo>
                  <a:lnTo>
                    <a:pt x="40" y="75"/>
                  </a:lnTo>
                  <a:lnTo>
                    <a:pt x="59" y="64"/>
                  </a:lnTo>
                  <a:lnTo>
                    <a:pt x="67" y="47"/>
                  </a:lnTo>
                  <a:lnTo>
                    <a:pt x="61" y="51"/>
                  </a:lnTo>
                  <a:lnTo>
                    <a:pt x="71" y="26"/>
                  </a:lnTo>
                  <a:lnTo>
                    <a:pt x="70" y="20"/>
                  </a:lnTo>
                  <a:lnTo>
                    <a:pt x="58" y="24"/>
                  </a:lnTo>
                  <a:lnTo>
                    <a:pt x="64" y="10"/>
                  </a:lnTo>
                  <a:lnTo>
                    <a:pt x="64" y="0"/>
                  </a:lnTo>
                  <a:lnTo>
                    <a:pt x="47" y="15"/>
                  </a:lnTo>
                  <a:lnTo>
                    <a:pt x="39" y="16"/>
                  </a:lnTo>
                  <a:lnTo>
                    <a:pt x="52" y="1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2115" y="3626"/>
              <a:ext cx="37" cy="51"/>
            </a:xfrm>
            <a:custGeom>
              <a:avLst/>
              <a:gdLst/>
              <a:ahLst/>
              <a:cxnLst/>
              <a:rect l="l" t="t" r="r" b="b"/>
              <a:pathLst>
                <a:path w="37" h="51" extrusionOk="0">
                  <a:moveTo>
                    <a:pt x="0" y="44"/>
                  </a:moveTo>
                  <a:lnTo>
                    <a:pt x="16" y="50"/>
                  </a:lnTo>
                  <a:lnTo>
                    <a:pt x="28" y="41"/>
                  </a:lnTo>
                  <a:lnTo>
                    <a:pt x="33" y="26"/>
                  </a:lnTo>
                  <a:lnTo>
                    <a:pt x="36" y="0"/>
                  </a:lnTo>
                  <a:lnTo>
                    <a:pt x="32" y="24"/>
                  </a:lnTo>
                  <a:lnTo>
                    <a:pt x="22" y="36"/>
                  </a:lnTo>
                  <a:lnTo>
                    <a:pt x="13" y="41"/>
                  </a:lnTo>
                  <a:lnTo>
                    <a:pt x="0" y="44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1940" y="3660"/>
              <a:ext cx="120" cy="132"/>
            </a:xfrm>
            <a:custGeom>
              <a:avLst/>
              <a:gdLst/>
              <a:ahLst/>
              <a:cxnLst/>
              <a:rect l="l" t="t" r="r" b="b"/>
              <a:pathLst>
                <a:path w="120" h="132" extrusionOk="0">
                  <a:moveTo>
                    <a:pt x="119" y="131"/>
                  </a:moveTo>
                  <a:lnTo>
                    <a:pt x="114" y="126"/>
                  </a:lnTo>
                  <a:lnTo>
                    <a:pt x="100" y="113"/>
                  </a:lnTo>
                  <a:lnTo>
                    <a:pt x="89" y="89"/>
                  </a:lnTo>
                  <a:lnTo>
                    <a:pt x="77" y="81"/>
                  </a:lnTo>
                  <a:lnTo>
                    <a:pt x="89" y="73"/>
                  </a:lnTo>
                  <a:lnTo>
                    <a:pt x="64" y="64"/>
                  </a:lnTo>
                  <a:lnTo>
                    <a:pt x="73" y="58"/>
                  </a:lnTo>
                  <a:lnTo>
                    <a:pt x="69" y="55"/>
                  </a:lnTo>
                  <a:lnTo>
                    <a:pt x="58" y="55"/>
                  </a:lnTo>
                  <a:lnTo>
                    <a:pt x="0" y="0"/>
                  </a:lnTo>
                  <a:lnTo>
                    <a:pt x="4" y="28"/>
                  </a:lnTo>
                  <a:lnTo>
                    <a:pt x="8" y="20"/>
                  </a:lnTo>
                  <a:lnTo>
                    <a:pt x="48" y="61"/>
                  </a:lnTo>
                  <a:lnTo>
                    <a:pt x="62" y="69"/>
                  </a:lnTo>
                  <a:lnTo>
                    <a:pt x="47" y="67"/>
                  </a:lnTo>
                  <a:lnTo>
                    <a:pt x="10" y="46"/>
                  </a:lnTo>
                  <a:lnTo>
                    <a:pt x="5" y="38"/>
                  </a:lnTo>
                  <a:lnTo>
                    <a:pt x="8" y="51"/>
                  </a:lnTo>
                  <a:lnTo>
                    <a:pt x="27" y="74"/>
                  </a:lnTo>
                  <a:lnTo>
                    <a:pt x="14" y="65"/>
                  </a:lnTo>
                  <a:lnTo>
                    <a:pt x="16" y="74"/>
                  </a:lnTo>
                  <a:lnTo>
                    <a:pt x="47" y="95"/>
                  </a:lnTo>
                  <a:lnTo>
                    <a:pt x="83" y="100"/>
                  </a:lnTo>
                  <a:lnTo>
                    <a:pt x="62" y="121"/>
                  </a:lnTo>
                  <a:lnTo>
                    <a:pt x="38" y="127"/>
                  </a:lnTo>
                  <a:lnTo>
                    <a:pt x="61" y="131"/>
                  </a:lnTo>
                  <a:lnTo>
                    <a:pt x="76" y="131"/>
                  </a:lnTo>
                  <a:lnTo>
                    <a:pt x="83" y="126"/>
                  </a:lnTo>
                  <a:lnTo>
                    <a:pt x="98" y="119"/>
                  </a:lnTo>
                  <a:lnTo>
                    <a:pt x="119" y="131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1948" y="3586"/>
              <a:ext cx="93" cy="95"/>
            </a:xfrm>
            <a:custGeom>
              <a:avLst/>
              <a:gdLst/>
              <a:ahLst/>
              <a:cxnLst/>
              <a:rect l="l" t="t" r="r" b="b"/>
              <a:pathLst>
                <a:path w="93" h="95" extrusionOk="0">
                  <a:moveTo>
                    <a:pt x="28" y="3"/>
                  </a:moveTo>
                  <a:lnTo>
                    <a:pt x="40" y="12"/>
                  </a:lnTo>
                  <a:lnTo>
                    <a:pt x="15" y="19"/>
                  </a:lnTo>
                  <a:lnTo>
                    <a:pt x="24" y="24"/>
                  </a:lnTo>
                  <a:lnTo>
                    <a:pt x="0" y="27"/>
                  </a:lnTo>
                  <a:lnTo>
                    <a:pt x="0" y="51"/>
                  </a:lnTo>
                  <a:lnTo>
                    <a:pt x="28" y="74"/>
                  </a:lnTo>
                  <a:lnTo>
                    <a:pt x="56" y="88"/>
                  </a:lnTo>
                  <a:lnTo>
                    <a:pt x="92" y="94"/>
                  </a:lnTo>
                  <a:lnTo>
                    <a:pt x="54" y="82"/>
                  </a:lnTo>
                  <a:lnTo>
                    <a:pt x="50" y="74"/>
                  </a:lnTo>
                  <a:lnTo>
                    <a:pt x="18" y="46"/>
                  </a:lnTo>
                  <a:lnTo>
                    <a:pt x="43" y="59"/>
                  </a:lnTo>
                  <a:lnTo>
                    <a:pt x="29" y="43"/>
                  </a:lnTo>
                  <a:lnTo>
                    <a:pt x="67" y="61"/>
                  </a:lnTo>
                  <a:lnTo>
                    <a:pt x="63" y="52"/>
                  </a:lnTo>
                  <a:lnTo>
                    <a:pt x="28" y="27"/>
                  </a:lnTo>
                  <a:lnTo>
                    <a:pt x="39" y="27"/>
                  </a:lnTo>
                  <a:lnTo>
                    <a:pt x="76" y="47"/>
                  </a:lnTo>
                  <a:lnTo>
                    <a:pt x="45" y="24"/>
                  </a:lnTo>
                  <a:lnTo>
                    <a:pt x="81" y="32"/>
                  </a:lnTo>
                  <a:lnTo>
                    <a:pt x="73" y="17"/>
                  </a:lnTo>
                  <a:lnTo>
                    <a:pt x="46" y="0"/>
                  </a:lnTo>
                  <a:lnTo>
                    <a:pt x="28" y="3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1952" y="3553"/>
              <a:ext cx="27" cy="32"/>
            </a:xfrm>
            <a:custGeom>
              <a:avLst/>
              <a:gdLst/>
              <a:ahLst/>
              <a:cxnLst/>
              <a:rect l="l" t="t" r="r" b="b"/>
              <a:pathLst>
                <a:path w="27" h="32" extrusionOk="0">
                  <a:moveTo>
                    <a:pt x="26" y="5"/>
                  </a:moveTo>
                  <a:lnTo>
                    <a:pt x="14" y="31"/>
                  </a:lnTo>
                  <a:lnTo>
                    <a:pt x="0" y="11"/>
                  </a:lnTo>
                  <a:lnTo>
                    <a:pt x="6" y="0"/>
                  </a:lnTo>
                  <a:lnTo>
                    <a:pt x="15" y="9"/>
                  </a:lnTo>
                  <a:lnTo>
                    <a:pt x="24" y="2"/>
                  </a:lnTo>
                  <a:lnTo>
                    <a:pt x="26" y="5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906" y="3539"/>
              <a:ext cx="43" cy="72"/>
            </a:xfrm>
            <a:custGeom>
              <a:avLst/>
              <a:gdLst/>
              <a:ahLst/>
              <a:cxnLst/>
              <a:rect l="l" t="t" r="r" b="b"/>
              <a:pathLst>
                <a:path w="43" h="72" extrusionOk="0">
                  <a:moveTo>
                    <a:pt x="14" y="0"/>
                  </a:moveTo>
                  <a:lnTo>
                    <a:pt x="42" y="48"/>
                  </a:lnTo>
                  <a:lnTo>
                    <a:pt x="31" y="48"/>
                  </a:lnTo>
                  <a:lnTo>
                    <a:pt x="32" y="64"/>
                  </a:lnTo>
                  <a:lnTo>
                    <a:pt x="20" y="61"/>
                  </a:lnTo>
                  <a:lnTo>
                    <a:pt x="26" y="69"/>
                  </a:lnTo>
                  <a:lnTo>
                    <a:pt x="15" y="71"/>
                  </a:lnTo>
                  <a:lnTo>
                    <a:pt x="0" y="59"/>
                  </a:lnTo>
                  <a:lnTo>
                    <a:pt x="13" y="54"/>
                  </a:lnTo>
                  <a:lnTo>
                    <a:pt x="24" y="59"/>
                  </a:lnTo>
                  <a:lnTo>
                    <a:pt x="17" y="43"/>
                  </a:lnTo>
                  <a:lnTo>
                    <a:pt x="26" y="43"/>
                  </a:lnTo>
                  <a:lnTo>
                    <a:pt x="19" y="32"/>
                  </a:lnTo>
                  <a:lnTo>
                    <a:pt x="14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906" y="3619"/>
              <a:ext cx="25" cy="59"/>
            </a:xfrm>
            <a:custGeom>
              <a:avLst/>
              <a:gdLst/>
              <a:ahLst/>
              <a:cxnLst/>
              <a:rect l="l" t="t" r="r" b="b"/>
              <a:pathLst>
                <a:path w="25" h="59" extrusionOk="0">
                  <a:moveTo>
                    <a:pt x="21" y="0"/>
                  </a:moveTo>
                  <a:lnTo>
                    <a:pt x="7" y="0"/>
                  </a:lnTo>
                  <a:lnTo>
                    <a:pt x="17" y="13"/>
                  </a:lnTo>
                  <a:lnTo>
                    <a:pt x="7" y="24"/>
                  </a:lnTo>
                  <a:lnTo>
                    <a:pt x="15" y="23"/>
                  </a:lnTo>
                  <a:lnTo>
                    <a:pt x="0" y="51"/>
                  </a:lnTo>
                  <a:lnTo>
                    <a:pt x="2" y="58"/>
                  </a:lnTo>
                  <a:lnTo>
                    <a:pt x="24" y="23"/>
                  </a:lnTo>
                  <a:lnTo>
                    <a:pt x="21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1908" y="3684"/>
              <a:ext cx="92" cy="129"/>
            </a:xfrm>
            <a:custGeom>
              <a:avLst/>
              <a:gdLst/>
              <a:ahLst/>
              <a:cxnLst/>
              <a:rect l="l" t="t" r="r" b="b"/>
              <a:pathLst>
                <a:path w="92" h="129" extrusionOk="0">
                  <a:moveTo>
                    <a:pt x="5" y="0"/>
                  </a:moveTo>
                  <a:lnTo>
                    <a:pt x="27" y="30"/>
                  </a:lnTo>
                  <a:lnTo>
                    <a:pt x="38" y="57"/>
                  </a:lnTo>
                  <a:lnTo>
                    <a:pt x="70" y="79"/>
                  </a:lnTo>
                  <a:lnTo>
                    <a:pt x="91" y="83"/>
                  </a:lnTo>
                  <a:lnTo>
                    <a:pt x="64" y="90"/>
                  </a:lnTo>
                  <a:lnTo>
                    <a:pt x="30" y="74"/>
                  </a:lnTo>
                  <a:lnTo>
                    <a:pt x="49" y="95"/>
                  </a:lnTo>
                  <a:lnTo>
                    <a:pt x="58" y="103"/>
                  </a:lnTo>
                  <a:lnTo>
                    <a:pt x="22" y="79"/>
                  </a:lnTo>
                  <a:lnTo>
                    <a:pt x="36" y="103"/>
                  </a:lnTo>
                  <a:lnTo>
                    <a:pt x="56" y="124"/>
                  </a:lnTo>
                  <a:lnTo>
                    <a:pt x="22" y="102"/>
                  </a:lnTo>
                  <a:lnTo>
                    <a:pt x="42" y="128"/>
                  </a:lnTo>
                  <a:lnTo>
                    <a:pt x="0" y="90"/>
                  </a:lnTo>
                  <a:lnTo>
                    <a:pt x="3" y="73"/>
                  </a:lnTo>
                  <a:lnTo>
                    <a:pt x="15" y="61"/>
                  </a:lnTo>
                  <a:lnTo>
                    <a:pt x="15" y="49"/>
                  </a:lnTo>
                  <a:lnTo>
                    <a:pt x="3" y="14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908" y="3786"/>
              <a:ext cx="85" cy="69"/>
            </a:xfrm>
            <a:custGeom>
              <a:avLst/>
              <a:gdLst/>
              <a:ahLst/>
              <a:cxnLst/>
              <a:rect l="l" t="t" r="r" b="b"/>
              <a:pathLst>
                <a:path w="85" h="69" extrusionOk="0">
                  <a:moveTo>
                    <a:pt x="0" y="0"/>
                  </a:moveTo>
                  <a:lnTo>
                    <a:pt x="10" y="24"/>
                  </a:lnTo>
                  <a:lnTo>
                    <a:pt x="36" y="51"/>
                  </a:lnTo>
                  <a:lnTo>
                    <a:pt x="54" y="59"/>
                  </a:lnTo>
                  <a:lnTo>
                    <a:pt x="68" y="68"/>
                  </a:lnTo>
                  <a:lnTo>
                    <a:pt x="64" y="53"/>
                  </a:lnTo>
                  <a:lnTo>
                    <a:pt x="84" y="38"/>
                  </a:lnTo>
                  <a:lnTo>
                    <a:pt x="44" y="44"/>
                  </a:lnTo>
                  <a:lnTo>
                    <a:pt x="27" y="31"/>
                  </a:lnTo>
                  <a:lnTo>
                    <a:pt x="39" y="31"/>
                  </a:lnTo>
                  <a:lnTo>
                    <a:pt x="11" y="1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888" y="3706"/>
              <a:ext cx="19" cy="66"/>
            </a:xfrm>
            <a:custGeom>
              <a:avLst/>
              <a:gdLst/>
              <a:ahLst/>
              <a:cxnLst/>
              <a:rect l="l" t="t" r="r" b="b"/>
              <a:pathLst>
                <a:path w="19" h="66" extrusionOk="0">
                  <a:moveTo>
                    <a:pt x="10" y="0"/>
                  </a:moveTo>
                  <a:lnTo>
                    <a:pt x="9" y="12"/>
                  </a:lnTo>
                  <a:lnTo>
                    <a:pt x="0" y="29"/>
                  </a:lnTo>
                  <a:lnTo>
                    <a:pt x="8" y="65"/>
                  </a:lnTo>
                  <a:lnTo>
                    <a:pt x="18" y="49"/>
                  </a:lnTo>
                  <a:lnTo>
                    <a:pt x="3" y="31"/>
                  </a:lnTo>
                  <a:lnTo>
                    <a:pt x="10" y="12"/>
                  </a:lnTo>
                  <a:lnTo>
                    <a:pt x="1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1947" y="3520"/>
              <a:ext cx="126" cy="39"/>
            </a:xfrm>
            <a:custGeom>
              <a:avLst/>
              <a:gdLst/>
              <a:ahLst/>
              <a:cxnLst/>
              <a:rect l="l" t="t" r="r" b="b"/>
              <a:pathLst>
                <a:path w="126" h="39" extrusionOk="0">
                  <a:moveTo>
                    <a:pt x="0" y="11"/>
                  </a:moveTo>
                  <a:lnTo>
                    <a:pt x="20" y="15"/>
                  </a:lnTo>
                  <a:lnTo>
                    <a:pt x="45" y="32"/>
                  </a:lnTo>
                  <a:lnTo>
                    <a:pt x="102" y="32"/>
                  </a:lnTo>
                  <a:lnTo>
                    <a:pt x="125" y="38"/>
                  </a:lnTo>
                  <a:lnTo>
                    <a:pt x="99" y="25"/>
                  </a:lnTo>
                  <a:lnTo>
                    <a:pt x="64" y="15"/>
                  </a:lnTo>
                  <a:lnTo>
                    <a:pt x="84" y="10"/>
                  </a:lnTo>
                  <a:lnTo>
                    <a:pt x="122" y="19"/>
                  </a:lnTo>
                  <a:lnTo>
                    <a:pt x="84" y="0"/>
                  </a:lnTo>
                  <a:lnTo>
                    <a:pt x="45" y="0"/>
                  </a:lnTo>
                  <a:lnTo>
                    <a:pt x="69" y="7"/>
                  </a:lnTo>
                  <a:lnTo>
                    <a:pt x="40" y="18"/>
                  </a:lnTo>
                  <a:lnTo>
                    <a:pt x="19" y="10"/>
                  </a:lnTo>
                  <a:lnTo>
                    <a:pt x="0" y="11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046" y="3516"/>
              <a:ext cx="96" cy="57"/>
            </a:xfrm>
            <a:custGeom>
              <a:avLst/>
              <a:gdLst/>
              <a:ahLst/>
              <a:cxnLst/>
              <a:rect l="l" t="t" r="r" b="b"/>
              <a:pathLst>
                <a:path w="96" h="57" extrusionOk="0">
                  <a:moveTo>
                    <a:pt x="0" y="0"/>
                  </a:moveTo>
                  <a:lnTo>
                    <a:pt x="74" y="35"/>
                  </a:lnTo>
                  <a:lnTo>
                    <a:pt x="95" y="56"/>
                  </a:lnTo>
                  <a:lnTo>
                    <a:pt x="79" y="46"/>
                  </a:lnTo>
                  <a:lnTo>
                    <a:pt x="46" y="56"/>
                  </a:lnTo>
                  <a:lnTo>
                    <a:pt x="2" y="51"/>
                  </a:lnTo>
                  <a:lnTo>
                    <a:pt x="42" y="52"/>
                  </a:lnTo>
                  <a:lnTo>
                    <a:pt x="56" y="45"/>
                  </a:lnTo>
                  <a:lnTo>
                    <a:pt x="20" y="40"/>
                  </a:lnTo>
                  <a:lnTo>
                    <a:pt x="3" y="32"/>
                  </a:lnTo>
                  <a:lnTo>
                    <a:pt x="44" y="35"/>
                  </a:lnTo>
                  <a:lnTo>
                    <a:pt x="15" y="21"/>
                  </a:lnTo>
                  <a:lnTo>
                    <a:pt x="46" y="2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1898" y="3525"/>
              <a:ext cx="28" cy="169"/>
            </a:xfrm>
            <a:custGeom>
              <a:avLst/>
              <a:gdLst/>
              <a:ahLst/>
              <a:cxnLst/>
              <a:rect l="l" t="t" r="r" b="b"/>
              <a:pathLst>
                <a:path w="28" h="169" extrusionOk="0">
                  <a:moveTo>
                    <a:pt x="27" y="0"/>
                  </a:moveTo>
                  <a:lnTo>
                    <a:pt x="10" y="13"/>
                  </a:lnTo>
                  <a:lnTo>
                    <a:pt x="7" y="21"/>
                  </a:lnTo>
                  <a:lnTo>
                    <a:pt x="15" y="26"/>
                  </a:lnTo>
                  <a:lnTo>
                    <a:pt x="2" y="39"/>
                  </a:lnTo>
                  <a:lnTo>
                    <a:pt x="10" y="61"/>
                  </a:lnTo>
                  <a:lnTo>
                    <a:pt x="0" y="73"/>
                  </a:lnTo>
                  <a:lnTo>
                    <a:pt x="0" y="168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1971" y="3507"/>
              <a:ext cx="76" cy="11"/>
            </a:xfrm>
            <a:custGeom>
              <a:avLst/>
              <a:gdLst/>
              <a:ahLst/>
              <a:cxnLst/>
              <a:rect l="l" t="t" r="r" b="b"/>
              <a:pathLst>
                <a:path w="76" h="11" extrusionOk="0">
                  <a:moveTo>
                    <a:pt x="0" y="10"/>
                  </a:moveTo>
                  <a:lnTo>
                    <a:pt x="24" y="0"/>
                  </a:lnTo>
                  <a:lnTo>
                    <a:pt x="75" y="9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1904" y="3842"/>
              <a:ext cx="42" cy="108"/>
            </a:xfrm>
            <a:custGeom>
              <a:avLst/>
              <a:gdLst/>
              <a:ahLst/>
              <a:cxnLst/>
              <a:rect l="l" t="t" r="r" b="b"/>
              <a:pathLst>
                <a:path w="42" h="108" extrusionOk="0">
                  <a:moveTo>
                    <a:pt x="15" y="0"/>
                  </a:moveTo>
                  <a:lnTo>
                    <a:pt x="0" y="42"/>
                  </a:lnTo>
                  <a:lnTo>
                    <a:pt x="41" y="107"/>
                  </a:lnTo>
                  <a:lnTo>
                    <a:pt x="24" y="10"/>
                  </a:lnTo>
                  <a:lnTo>
                    <a:pt x="15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1879" y="3886"/>
              <a:ext cx="355" cy="451"/>
            </a:xfrm>
            <a:custGeom>
              <a:avLst/>
              <a:gdLst/>
              <a:ahLst/>
              <a:cxnLst/>
              <a:rect l="l" t="t" r="r" b="b"/>
              <a:pathLst>
                <a:path w="355" h="451" extrusionOk="0">
                  <a:moveTo>
                    <a:pt x="19" y="0"/>
                  </a:moveTo>
                  <a:lnTo>
                    <a:pt x="63" y="86"/>
                  </a:lnTo>
                  <a:lnTo>
                    <a:pt x="75" y="131"/>
                  </a:lnTo>
                  <a:lnTo>
                    <a:pt x="88" y="133"/>
                  </a:lnTo>
                  <a:lnTo>
                    <a:pt x="153" y="101"/>
                  </a:lnTo>
                  <a:lnTo>
                    <a:pt x="265" y="329"/>
                  </a:lnTo>
                  <a:lnTo>
                    <a:pt x="286" y="337"/>
                  </a:lnTo>
                  <a:lnTo>
                    <a:pt x="286" y="343"/>
                  </a:lnTo>
                  <a:lnTo>
                    <a:pt x="279" y="353"/>
                  </a:lnTo>
                  <a:lnTo>
                    <a:pt x="293" y="376"/>
                  </a:lnTo>
                  <a:lnTo>
                    <a:pt x="312" y="374"/>
                  </a:lnTo>
                  <a:lnTo>
                    <a:pt x="282" y="395"/>
                  </a:lnTo>
                  <a:lnTo>
                    <a:pt x="261" y="398"/>
                  </a:lnTo>
                  <a:lnTo>
                    <a:pt x="354" y="450"/>
                  </a:lnTo>
                  <a:lnTo>
                    <a:pt x="1" y="450"/>
                  </a:lnTo>
                  <a:lnTo>
                    <a:pt x="1" y="303"/>
                  </a:lnTo>
                  <a:lnTo>
                    <a:pt x="19" y="368"/>
                  </a:lnTo>
                  <a:lnTo>
                    <a:pt x="61" y="387"/>
                  </a:lnTo>
                  <a:lnTo>
                    <a:pt x="42" y="359"/>
                  </a:lnTo>
                  <a:lnTo>
                    <a:pt x="61" y="362"/>
                  </a:lnTo>
                  <a:lnTo>
                    <a:pt x="29" y="264"/>
                  </a:lnTo>
                  <a:lnTo>
                    <a:pt x="12" y="280"/>
                  </a:lnTo>
                  <a:lnTo>
                    <a:pt x="0" y="218"/>
                  </a:lnTo>
                  <a:lnTo>
                    <a:pt x="0" y="34"/>
                  </a:lnTo>
                  <a:lnTo>
                    <a:pt x="32" y="81"/>
                  </a:lnTo>
                  <a:lnTo>
                    <a:pt x="13" y="17"/>
                  </a:lnTo>
                  <a:lnTo>
                    <a:pt x="19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2046" y="3903"/>
              <a:ext cx="17" cy="59"/>
            </a:xfrm>
            <a:custGeom>
              <a:avLst/>
              <a:gdLst/>
              <a:ahLst/>
              <a:cxnLst/>
              <a:rect l="l" t="t" r="r" b="b"/>
              <a:pathLst>
                <a:path w="17" h="59" extrusionOk="0">
                  <a:moveTo>
                    <a:pt x="16" y="8"/>
                  </a:moveTo>
                  <a:lnTo>
                    <a:pt x="3" y="34"/>
                  </a:lnTo>
                  <a:lnTo>
                    <a:pt x="4" y="58"/>
                  </a:lnTo>
                  <a:lnTo>
                    <a:pt x="0" y="37"/>
                  </a:lnTo>
                  <a:lnTo>
                    <a:pt x="13" y="0"/>
                  </a:lnTo>
                  <a:lnTo>
                    <a:pt x="16" y="8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070" y="3887"/>
              <a:ext cx="141" cy="340"/>
            </a:xfrm>
            <a:custGeom>
              <a:avLst/>
              <a:gdLst/>
              <a:ahLst/>
              <a:cxnLst/>
              <a:rect l="l" t="t" r="r" b="b"/>
              <a:pathLst>
                <a:path w="141" h="340" extrusionOk="0">
                  <a:moveTo>
                    <a:pt x="0" y="15"/>
                  </a:moveTo>
                  <a:lnTo>
                    <a:pt x="30" y="65"/>
                  </a:lnTo>
                  <a:lnTo>
                    <a:pt x="30" y="105"/>
                  </a:lnTo>
                  <a:lnTo>
                    <a:pt x="53" y="157"/>
                  </a:lnTo>
                  <a:lnTo>
                    <a:pt x="45" y="191"/>
                  </a:lnTo>
                  <a:lnTo>
                    <a:pt x="64" y="330"/>
                  </a:lnTo>
                  <a:lnTo>
                    <a:pt x="95" y="339"/>
                  </a:lnTo>
                  <a:lnTo>
                    <a:pt x="95" y="332"/>
                  </a:lnTo>
                  <a:lnTo>
                    <a:pt x="79" y="318"/>
                  </a:lnTo>
                  <a:lnTo>
                    <a:pt x="100" y="301"/>
                  </a:lnTo>
                  <a:lnTo>
                    <a:pt x="116" y="300"/>
                  </a:lnTo>
                  <a:lnTo>
                    <a:pt x="105" y="322"/>
                  </a:lnTo>
                  <a:lnTo>
                    <a:pt x="130" y="300"/>
                  </a:lnTo>
                  <a:lnTo>
                    <a:pt x="140" y="281"/>
                  </a:lnTo>
                  <a:lnTo>
                    <a:pt x="118" y="274"/>
                  </a:lnTo>
                  <a:lnTo>
                    <a:pt x="89" y="288"/>
                  </a:lnTo>
                  <a:lnTo>
                    <a:pt x="75" y="288"/>
                  </a:lnTo>
                  <a:lnTo>
                    <a:pt x="79" y="277"/>
                  </a:lnTo>
                  <a:lnTo>
                    <a:pt x="108" y="253"/>
                  </a:lnTo>
                  <a:lnTo>
                    <a:pt x="100" y="245"/>
                  </a:lnTo>
                  <a:lnTo>
                    <a:pt x="68" y="245"/>
                  </a:lnTo>
                  <a:lnTo>
                    <a:pt x="68" y="218"/>
                  </a:lnTo>
                  <a:lnTo>
                    <a:pt x="100" y="225"/>
                  </a:lnTo>
                  <a:lnTo>
                    <a:pt x="100" y="217"/>
                  </a:lnTo>
                  <a:lnTo>
                    <a:pt x="53" y="114"/>
                  </a:lnTo>
                  <a:lnTo>
                    <a:pt x="43" y="32"/>
                  </a:lnTo>
                  <a:lnTo>
                    <a:pt x="10" y="0"/>
                  </a:lnTo>
                  <a:lnTo>
                    <a:pt x="0" y="15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2181" y="4174"/>
              <a:ext cx="216" cy="104"/>
            </a:xfrm>
            <a:custGeom>
              <a:avLst/>
              <a:gdLst/>
              <a:ahLst/>
              <a:cxnLst/>
              <a:rect l="l" t="t" r="r" b="b"/>
              <a:pathLst>
                <a:path w="216" h="104" extrusionOk="0">
                  <a:moveTo>
                    <a:pt x="0" y="60"/>
                  </a:moveTo>
                  <a:lnTo>
                    <a:pt x="18" y="13"/>
                  </a:lnTo>
                  <a:lnTo>
                    <a:pt x="47" y="0"/>
                  </a:lnTo>
                  <a:lnTo>
                    <a:pt x="28" y="17"/>
                  </a:lnTo>
                  <a:lnTo>
                    <a:pt x="21" y="46"/>
                  </a:lnTo>
                  <a:lnTo>
                    <a:pt x="46" y="25"/>
                  </a:lnTo>
                  <a:lnTo>
                    <a:pt x="56" y="27"/>
                  </a:lnTo>
                  <a:lnTo>
                    <a:pt x="49" y="49"/>
                  </a:lnTo>
                  <a:lnTo>
                    <a:pt x="63" y="55"/>
                  </a:lnTo>
                  <a:lnTo>
                    <a:pt x="113" y="7"/>
                  </a:lnTo>
                  <a:lnTo>
                    <a:pt x="133" y="14"/>
                  </a:lnTo>
                  <a:lnTo>
                    <a:pt x="212" y="14"/>
                  </a:lnTo>
                  <a:lnTo>
                    <a:pt x="200" y="41"/>
                  </a:lnTo>
                  <a:lnTo>
                    <a:pt x="200" y="61"/>
                  </a:lnTo>
                  <a:lnTo>
                    <a:pt x="215" y="74"/>
                  </a:lnTo>
                  <a:lnTo>
                    <a:pt x="194" y="84"/>
                  </a:lnTo>
                  <a:lnTo>
                    <a:pt x="190" y="103"/>
                  </a:lnTo>
                  <a:lnTo>
                    <a:pt x="18" y="103"/>
                  </a:lnTo>
                  <a:lnTo>
                    <a:pt x="43" y="67"/>
                  </a:lnTo>
                  <a:lnTo>
                    <a:pt x="28" y="63"/>
                  </a:lnTo>
                  <a:lnTo>
                    <a:pt x="36" y="43"/>
                  </a:lnTo>
                  <a:lnTo>
                    <a:pt x="10" y="58"/>
                  </a:lnTo>
                  <a:lnTo>
                    <a:pt x="0" y="6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1976" y="3851"/>
              <a:ext cx="121" cy="211"/>
            </a:xfrm>
            <a:custGeom>
              <a:avLst/>
              <a:gdLst/>
              <a:ahLst/>
              <a:cxnLst/>
              <a:rect l="l" t="t" r="r" b="b"/>
              <a:pathLst>
                <a:path w="121" h="211" extrusionOk="0">
                  <a:moveTo>
                    <a:pt x="0" y="0"/>
                  </a:moveTo>
                  <a:lnTo>
                    <a:pt x="41" y="89"/>
                  </a:lnTo>
                  <a:lnTo>
                    <a:pt x="109" y="176"/>
                  </a:lnTo>
                  <a:lnTo>
                    <a:pt x="120" y="210"/>
                  </a:lnTo>
                  <a:lnTo>
                    <a:pt x="104" y="131"/>
                  </a:lnTo>
                  <a:lnTo>
                    <a:pt x="81" y="7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1879" y="3881"/>
              <a:ext cx="20" cy="13"/>
            </a:xfrm>
            <a:custGeom>
              <a:avLst/>
              <a:gdLst/>
              <a:ahLst/>
              <a:cxnLst/>
              <a:rect l="l" t="t" r="r" b="b"/>
              <a:pathLst>
                <a:path w="20" h="13" extrusionOk="0">
                  <a:moveTo>
                    <a:pt x="0" y="12"/>
                  </a:moveTo>
                  <a:lnTo>
                    <a:pt x="19" y="0"/>
                  </a:lnTo>
                  <a:lnTo>
                    <a:pt x="0" y="6"/>
                  </a:lnTo>
                  <a:lnTo>
                    <a:pt x="0" y="12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2207" y="3887"/>
              <a:ext cx="129" cy="294"/>
            </a:xfrm>
            <a:custGeom>
              <a:avLst/>
              <a:gdLst/>
              <a:ahLst/>
              <a:cxnLst/>
              <a:rect l="l" t="t" r="r" b="b"/>
              <a:pathLst>
                <a:path w="129" h="294" extrusionOk="0">
                  <a:moveTo>
                    <a:pt x="33" y="0"/>
                  </a:moveTo>
                  <a:lnTo>
                    <a:pt x="20" y="24"/>
                  </a:lnTo>
                  <a:lnTo>
                    <a:pt x="0" y="263"/>
                  </a:lnTo>
                  <a:lnTo>
                    <a:pt x="38" y="220"/>
                  </a:lnTo>
                  <a:lnTo>
                    <a:pt x="37" y="227"/>
                  </a:lnTo>
                  <a:lnTo>
                    <a:pt x="16" y="261"/>
                  </a:lnTo>
                  <a:lnTo>
                    <a:pt x="15" y="267"/>
                  </a:lnTo>
                  <a:lnTo>
                    <a:pt x="54" y="227"/>
                  </a:lnTo>
                  <a:lnTo>
                    <a:pt x="16" y="286"/>
                  </a:lnTo>
                  <a:lnTo>
                    <a:pt x="23" y="281"/>
                  </a:lnTo>
                  <a:lnTo>
                    <a:pt x="29" y="287"/>
                  </a:lnTo>
                  <a:lnTo>
                    <a:pt x="70" y="240"/>
                  </a:lnTo>
                  <a:lnTo>
                    <a:pt x="43" y="293"/>
                  </a:lnTo>
                  <a:lnTo>
                    <a:pt x="55" y="293"/>
                  </a:lnTo>
                  <a:lnTo>
                    <a:pt x="69" y="287"/>
                  </a:lnTo>
                  <a:lnTo>
                    <a:pt x="86" y="287"/>
                  </a:lnTo>
                  <a:lnTo>
                    <a:pt x="98" y="293"/>
                  </a:lnTo>
                  <a:lnTo>
                    <a:pt x="128" y="293"/>
                  </a:lnTo>
                  <a:lnTo>
                    <a:pt x="117" y="277"/>
                  </a:lnTo>
                  <a:lnTo>
                    <a:pt x="110" y="232"/>
                  </a:lnTo>
                  <a:lnTo>
                    <a:pt x="85" y="232"/>
                  </a:lnTo>
                  <a:lnTo>
                    <a:pt x="60" y="194"/>
                  </a:lnTo>
                  <a:lnTo>
                    <a:pt x="49" y="169"/>
                  </a:lnTo>
                  <a:lnTo>
                    <a:pt x="110" y="177"/>
                  </a:lnTo>
                  <a:lnTo>
                    <a:pt x="103" y="168"/>
                  </a:lnTo>
                  <a:lnTo>
                    <a:pt x="41" y="148"/>
                  </a:lnTo>
                  <a:lnTo>
                    <a:pt x="38" y="140"/>
                  </a:lnTo>
                  <a:lnTo>
                    <a:pt x="123" y="160"/>
                  </a:lnTo>
                  <a:lnTo>
                    <a:pt x="91" y="139"/>
                  </a:lnTo>
                  <a:lnTo>
                    <a:pt x="49" y="127"/>
                  </a:lnTo>
                  <a:lnTo>
                    <a:pt x="32" y="99"/>
                  </a:lnTo>
                  <a:lnTo>
                    <a:pt x="32" y="68"/>
                  </a:lnTo>
                  <a:lnTo>
                    <a:pt x="40" y="54"/>
                  </a:lnTo>
                  <a:lnTo>
                    <a:pt x="33" y="29"/>
                  </a:lnTo>
                  <a:lnTo>
                    <a:pt x="40" y="29"/>
                  </a:lnTo>
                  <a:lnTo>
                    <a:pt x="33" y="17"/>
                  </a:lnTo>
                  <a:lnTo>
                    <a:pt x="33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2259" y="3994"/>
              <a:ext cx="51" cy="20"/>
            </a:xfrm>
            <a:custGeom>
              <a:avLst/>
              <a:gdLst/>
              <a:ahLst/>
              <a:cxnLst/>
              <a:rect l="l" t="t" r="r" b="b"/>
              <a:pathLst>
                <a:path w="51" h="20" extrusionOk="0">
                  <a:moveTo>
                    <a:pt x="0" y="5"/>
                  </a:moveTo>
                  <a:lnTo>
                    <a:pt x="19" y="0"/>
                  </a:lnTo>
                  <a:lnTo>
                    <a:pt x="50" y="19"/>
                  </a:lnTo>
                  <a:lnTo>
                    <a:pt x="0" y="5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368" y="4115"/>
              <a:ext cx="59" cy="67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58" y="8"/>
                  </a:moveTo>
                  <a:lnTo>
                    <a:pt x="22" y="0"/>
                  </a:lnTo>
                  <a:lnTo>
                    <a:pt x="0" y="19"/>
                  </a:lnTo>
                  <a:lnTo>
                    <a:pt x="5" y="25"/>
                  </a:lnTo>
                  <a:lnTo>
                    <a:pt x="5" y="66"/>
                  </a:lnTo>
                  <a:lnTo>
                    <a:pt x="29" y="66"/>
                  </a:lnTo>
                  <a:lnTo>
                    <a:pt x="40" y="57"/>
                  </a:lnTo>
                  <a:lnTo>
                    <a:pt x="54" y="15"/>
                  </a:lnTo>
                  <a:lnTo>
                    <a:pt x="58" y="8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333" y="4112"/>
              <a:ext cx="45" cy="43"/>
            </a:xfrm>
            <a:custGeom>
              <a:avLst/>
              <a:gdLst/>
              <a:ahLst/>
              <a:cxnLst/>
              <a:rect l="l" t="t" r="r" b="b"/>
              <a:pathLst>
                <a:path w="45" h="43" extrusionOk="0">
                  <a:moveTo>
                    <a:pt x="44" y="0"/>
                  </a:moveTo>
                  <a:lnTo>
                    <a:pt x="17" y="11"/>
                  </a:lnTo>
                  <a:lnTo>
                    <a:pt x="0" y="42"/>
                  </a:lnTo>
                  <a:lnTo>
                    <a:pt x="35" y="8"/>
                  </a:lnTo>
                  <a:lnTo>
                    <a:pt x="44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2361" y="3842"/>
              <a:ext cx="46" cy="131"/>
            </a:xfrm>
            <a:custGeom>
              <a:avLst/>
              <a:gdLst/>
              <a:ahLst/>
              <a:cxnLst/>
              <a:rect l="l" t="t" r="r" b="b"/>
              <a:pathLst>
                <a:path w="46" h="131" extrusionOk="0">
                  <a:moveTo>
                    <a:pt x="0" y="0"/>
                  </a:moveTo>
                  <a:lnTo>
                    <a:pt x="10" y="110"/>
                  </a:lnTo>
                  <a:lnTo>
                    <a:pt x="36" y="130"/>
                  </a:lnTo>
                  <a:lnTo>
                    <a:pt x="45" y="125"/>
                  </a:lnTo>
                  <a:lnTo>
                    <a:pt x="14" y="107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377" y="3985"/>
              <a:ext cx="48" cy="126"/>
            </a:xfrm>
            <a:custGeom>
              <a:avLst/>
              <a:gdLst/>
              <a:ahLst/>
              <a:cxnLst/>
              <a:rect l="l" t="t" r="r" b="b"/>
              <a:pathLst>
                <a:path w="48" h="126" extrusionOk="0">
                  <a:moveTo>
                    <a:pt x="47" y="125"/>
                  </a:moveTo>
                  <a:lnTo>
                    <a:pt x="0" y="114"/>
                  </a:lnTo>
                  <a:lnTo>
                    <a:pt x="20" y="110"/>
                  </a:lnTo>
                  <a:lnTo>
                    <a:pt x="6" y="78"/>
                  </a:lnTo>
                  <a:lnTo>
                    <a:pt x="35" y="106"/>
                  </a:lnTo>
                  <a:lnTo>
                    <a:pt x="33" y="80"/>
                  </a:lnTo>
                  <a:lnTo>
                    <a:pt x="3" y="0"/>
                  </a:lnTo>
                  <a:lnTo>
                    <a:pt x="11" y="9"/>
                  </a:lnTo>
                  <a:lnTo>
                    <a:pt x="47" y="87"/>
                  </a:lnTo>
                  <a:lnTo>
                    <a:pt x="47" y="125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2247" y="3812"/>
              <a:ext cx="139" cy="72"/>
            </a:xfrm>
            <a:custGeom>
              <a:avLst/>
              <a:gdLst/>
              <a:ahLst/>
              <a:cxnLst/>
              <a:rect l="l" t="t" r="r" b="b"/>
              <a:pathLst>
                <a:path w="139" h="72" extrusionOk="0">
                  <a:moveTo>
                    <a:pt x="0" y="71"/>
                  </a:moveTo>
                  <a:lnTo>
                    <a:pt x="26" y="61"/>
                  </a:lnTo>
                  <a:lnTo>
                    <a:pt x="84" y="17"/>
                  </a:lnTo>
                  <a:lnTo>
                    <a:pt x="138" y="0"/>
                  </a:lnTo>
                  <a:lnTo>
                    <a:pt x="81" y="14"/>
                  </a:lnTo>
                  <a:lnTo>
                    <a:pt x="0" y="71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2418" y="4137"/>
              <a:ext cx="39" cy="43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0" y="42"/>
                  </a:moveTo>
                  <a:lnTo>
                    <a:pt x="35" y="0"/>
                  </a:lnTo>
                  <a:lnTo>
                    <a:pt x="38" y="0"/>
                  </a:lnTo>
                  <a:lnTo>
                    <a:pt x="19" y="37"/>
                  </a:lnTo>
                  <a:lnTo>
                    <a:pt x="0" y="42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426" y="4143"/>
              <a:ext cx="62" cy="100"/>
            </a:xfrm>
            <a:custGeom>
              <a:avLst/>
              <a:gdLst/>
              <a:ahLst/>
              <a:cxnLst/>
              <a:rect l="l" t="t" r="r" b="b"/>
              <a:pathLst>
                <a:path w="62" h="100" extrusionOk="0">
                  <a:moveTo>
                    <a:pt x="35" y="0"/>
                  </a:moveTo>
                  <a:lnTo>
                    <a:pt x="35" y="16"/>
                  </a:lnTo>
                  <a:lnTo>
                    <a:pt x="33" y="28"/>
                  </a:lnTo>
                  <a:lnTo>
                    <a:pt x="24" y="58"/>
                  </a:lnTo>
                  <a:lnTo>
                    <a:pt x="24" y="78"/>
                  </a:lnTo>
                  <a:lnTo>
                    <a:pt x="14" y="93"/>
                  </a:lnTo>
                  <a:lnTo>
                    <a:pt x="0" y="99"/>
                  </a:lnTo>
                  <a:lnTo>
                    <a:pt x="20" y="94"/>
                  </a:lnTo>
                  <a:lnTo>
                    <a:pt x="37" y="73"/>
                  </a:lnTo>
                  <a:lnTo>
                    <a:pt x="47" y="71"/>
                  </a:lnTo>
                  <a:lnTo>
                    <a:pt x="61" y="62"/>
                  </a:lnTo>
                  <a:lnTo>
                    <a:pt x="40" y="62"/>
                  </a:lnTo>
                  <a:lnTo>
                    <a:pt x="40" y="12"/>
                  </a:lnTo>
                  <a:lnTo>
                    <a:pt x="35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480" y="4153"/>
              <a:ext cx="15" cy="51"/>
            </a:xfrm>
            <a:custGeom>
              <a:avLst/>
              <a:gdLst/>
              <a:ahLst/>
              <a:cxnLst/>
              <a:rect l="l" t="t" r="r" b="b"/>
              <a:pathLst>
                <a:path w="15" h="51" extrusionOk="0">
                  <a:moveTo>
                    <a:pt x="13" y="0"/>
                  </a:moveTo>
                  <a:lnTo>
                    <a:pt x="5" y="0"/>
                  </a:lnTo>
                  <a:lnTo>
                    <a:pt x="1" y="5"/>
                  </a:lnTo>
                  <a:lnTo>
                    <a:pt x="0" y="50"/>
                  </a:lnTo>
                  <a:lnTo>
                    <a:pt x="14" y="11"/>
                  </a:lnTo>
                  <a:lnTo>
                    <a:pt x="13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2409" y="3830"/>
              <a:ext cx="62" cy="283"/>
            </a:xfrm>
            <a:custGeom>
              <a:avLst/>
              <a:gdLst/>
              <a:ahLst/>
              <a:cxnLst/>
              <a:rect l="l" t="t" r="r" b="b"/>
              <a:pathLst>
                <a:path w="62" h="283" extrusionOk="0">
                  <a:moveTo>
                    <a:pt x="0" y="0"/>
                  </a:moveTo>
                  <a:lnTo>
                    <a:pt x="0" y="32"/>
                  </a:lnTo>
                  <a:lnTo>
                    <a:pt x="24" y="106"/>
                  </a:lnTo>
                  <a:lnTo>
                    <a:pt x="24" y="141"/>
                  </a:lnTo>
                  <a:lnTo>
                    <a:pt x="33" y="249"/>
                  </a:lnTo>
                  <a:lnTo>
                    <a:pt x="31" y="282"/>
                  </a:lnTo>
                  <a:lnTo>
                    <a:pt x="61" y="262"/>
                  </a:lnTo>
                  <a:lnTo>
                    <a:pt x="39" y="187"/>
                  </a:lnTo>
                  <a:lnTo>
                    <a:pt x="28" y="10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2479" y="4130"/>
              <a:ext cx="131" cy="99"/>
            </a:xfrm>
            <a:custGeom>
              <a:avLst/>
              <a:gdLst/>
              <a:ahLst/>
              <a:cxnLst/>
              <a:rect l="l" t="t" r="r" b="b"/>
              <a:pathLst>
                <a:path w="131" h="99" extrusionOk="0">
                  <a:moveTo>
                    <a:pt x="3" y="5"/>
                  </a:moveTo>
                  <a:lnTo>
                    <a:pt x="29" y="32"/>
                  </a:lnTo>
                  <a:lnTo>
                    <a:pt x="32" y="38"/>
                  </a:lnTo>
                  <a:lnTo>
                    <a:pt x="31" y="64"/>
                  </a:lnTo>
                  <a:lnTo>
                    <a:pt x="20" y="67"/>
                  </a:lnTo>
                  <a:lnTo>
                    <a:pt x="0" y="91"/>
                  </a:lnTo>
                  <a:lnTo>
                    <a:pt x="21" y="86"/>
                  </a:lnTo>
                  <a:lnTo>
                    <a:pt x="56" y="98"/>
                  </a:lnTo>
                  <a:lnTo>
                    <a:pt x="87" y="98"/>
                  </a:lnTo>
                  <a:lnTo>
                    <a:pt x="105" y="89"/>
                  </a:lnTo>
                  <a:lnTo>
                    <a:pt x="110" y="61"/>
                  </a:lnTo>
                  <a:lnTo>
                    <a:pt x="121" y="28"/>
                  </a:lnTo>
                  <a:lnTo>
                    <a:pt x="130" y="16"/>
                  </a:lnTo>
                  <a:lnTo>
                    <a:pt x="41" y="0"/>
                  </a:lnTo>
                  <a:lnTo>
                    <a:pt x="26" y="5"/>
                  </a:lnTo>
                  <a:lnTo>
                    <a:pt x="3" y="5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2489" y="3620"/>
              <a:ext cx="178" cy="162"/>
            </a:xfrm>
            <a:custGeom>
              <a:avLst/>
              <a:gdLst/>
              <a:ahLst/>
              <a:cxnLst/>
              <a:rect l="l" t="t" r="r" b="b"/>
              <a:pathLst>
                <a:path w="178" h="162" extrusionOk="0">
                  <a:moveTo>
                    <a:pt x="98" y="0"/>
                  </a:moveTo>
                  <a:lnTo>
                    <a:pt x="168" y="60"/>
                  </a:lnTo>
                  <a:lnTo>
                    <a:pt x="177" y="73"/>
                  </a:lnTo>
                  <a:lnTo>
                    <a:pt x="177" y="89"/>
                  </a:lnTo>
                  <a:lnTo>
                    <a:pt x="172" y="114"/>
                  </a:lnTo>
                  <a:lnTo>
                    <a:pt x="154" y="142"/>
                  </a:lnTo>
                  <a:lnTo>
                    <a:pt x="157" y="128"/>
                  </a:lnTo>
                  <a:lnTo>
                    <a:pt x="124" y="145"/>
                  </a:lnTo>
                  <a:lnTo>
                    <a:pt x="143" y="122"/>
                  </a:lnTo>
                  <a:lnTo>
                    <a:pt x="121" y="137"/>
                  </a:lnTo>
                  <a:lnTo>
                    <a:pt x="111" y="137"/>
                  </a:lnTo>
                  <a:lnTo>
                    <a:pt x="131" y="114"/>
                  </a:lnTo>
                  <a:lnTo>
                    <a:pt x="111" y="115"/>
                  </a:lnTo>
                  <a:lnTo>
                    <a:pt x="102" y="134"/>
                  </a:lnTo>
                  <a:lnTo>
                    <a:pt x="49" y="161"/>
                  </a:lnTo>
                  <a:lnTo>
                    <a:pt x="96" y="117"/>
                  </a:lnTo>
                  <a:lnTo>
                    <a:pt x="93" y="109"/>
                  </a:lnTo>
                  <a:lnTo>
                    <a:pt x="35" y="148"/>
                  </a:lnTo>
                  <a:lnTo>
                    <a:pt x="27" y="145"/>
                  </a:lnTo>
                  <a:lnTo>
                    <a:pt x="116" y="75"/>
                  </a:lnTo>
                  <a:lnTo>
                    <a:pt x="21" y="135"/>
                  </a:lnTo>
                  <a:lnTo>
                    <a:pt x="80" y="78"/>
                  </a:lnTo>
                  <a:lnTo>
                    <a:pt x="0" y="111"/>
                  </a:lnTo>
                  <a:lnTo>
                    <a:pt x="23" y="82"/>
                  </a:lnTo>
                  <a:lnTo>
                    <a:pt x="62" y="61"/>
                  </a:lnTo>
                  <a:lnTo>
                    <a:pt x="26" y="63"/>
                  </a:lnTo>
                  <a:lnTo>
                    <a:pt x="69" y="48"/>
                  </a:lnTo>
                  <a:lnTo>
                    <a:pt x="127" y="53"/>
                  </a:lnTo>
                  <a:lnTo>
                    <a:pt x="132" y="48"/>
                  </a:lnTo>
                  <a:lnTo>
                    <a:pt x="111" y="38"/>
                  </a:lnTo>
                  <a:lnTo>
                    <a:pt x="128" y="38"/>
                  </a:lnTo>
                  <a:lnTo>
                    <a:pt x="98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2522" y="3763"/>
              <a:ext cx="71" cy="78"/>
            </a:xfrm>
            <a:custGeom>
              <a:avLst/>
              <a:gdLst/>
              <a:ahLst/>
              <a:cxnLst/>
              <a:rect l="l" t="t" r="r" b="b"/>
              <a:pathLst>
                <a:path w="71" h="78" extrusionOk="0">
                  <a:moveTo>
                    <a:pt x="70" y="0"/>
                  </a:moveTo>
                  <a:lnTo>
                    <a:pt x="29" y="77"/>
                  </a:lnTo>
                  <a:lnTo>
                    <a:pt x="23" y="69"/>
                  </a:lnTo>
                  <a:lnTo>
                    <a:pt x="14" y="69"/>
                  </a:lnTo>
                  <a:lnTo>
                    <a:pt x="17" y="57"/>
                  </a:lnTo>
                  <a:lnTo>
                    <a:pt x="0" y="44"/>
                  </a:lnTo>
                  <a:lnTo>
                    <a:pt x="53" y="10"/>
                  </a:lnTo>
                  <a:lnTo>
                    <a:pt x="22" y="51"/>
                  </a:lnTo>
                  <a:lnTo>
                    <a:pt x="35" y="46"/>
                  </a:lnTo>
                  <a:lnTo>
                    <a:pt x="36" y="51"/>
                  </a:lnTo>
                  <a:lnTo>
                    <a:pt x="7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2604" y="3781"/>
              <a:ext cx="41" cy="60"/>
            </a:xfrm>
            <a:custGeom>
              <a:avLst/>
              <a:gdLst/>
              <a:ahLst/>
              <a:cxnLst/>
              <a:rect l="l" t="t" r="r" b="b"/>
              <a:pathLst>
                <a:path w="41" h="60" extrusionOk="0">
                  <a:moveTo>
                    <a:pt x="39" y="0"/>
                  </a:moveTo>
                  <a:lnTo>
                    <a:pt x="28" y="5"/>
                  </a:lnTo>
                  <a:lnTo>
                    <a:pt x="13" y="20"/>
                  </a:lnTo>
                  <a:lnTo>
                    <a:pt x="20" y="20"/>
                  </a:lnTo>
                  <a:lnTo>
                    <a:pt x="5" y="31"/>
                  </a:lnTo>
                  <a:lnTo>
                    <a:pt x="0" y="41"/>
                  </a:lnTo>
                  <a:lnTo>
                    <a:pt x="6" y="47"/>
                  </a:lnTo>
                  <a:lnTo>
                    <a:pt x="5" y="59"/>
                  </a:lnTo>
                  <a:lnTo>
                    <a:pt x="13" y="45"/>
                  </a:lnTo>
                  <a:lnTo>
                    <a:pt x="6" y="39"/>
                  </a:lnTo>
                  <a:lnTo>
                    <a:pt x="9" y="33"/>
                  </a:lnTo>
                  <a:lnTo>
                    <a:pt x="25" y="25"/>
                  </a:lnTo>
                  <a:lnTo>
                    <a:pt x="34" y="12"/>
                  </a:lnTo>
                  <a:lnTo>
                    <a:pt x="37" y="10"/>
                  </a:lnTo>
                  <a:lnTo>
                    <a:pt x="40" y="3"/>
                  </a:lnTo>
                  <a:lnTo>
                    <a:pt x="39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2616" y="3804"/>
              <a:ext cx="20" cy="48"/>
            </a:xfrm>
            <a:custGeom>
              <a:avLst/>
              <a:gdLst/>
              <a:ahLst/>
              <a:cxnLst/>
              <a:rect l="l" t="t" r="r" b="b"/>
              <a:pathLst>
                <a:path w="20" h="48" extrusionOk="0">
                  <a:moveTo>
                    <a:pt x="13" y="0"/>
                  </a:moveTo>
                  <a:lnTo>
                    <a:pt x="19" y="40"/>
                  </a:lnTo>
                  <a:lnTo>
                    <a:pt x="18" y="43"/>
                  </a:lnTo>
                  <a:lnTo>
                    <a:pt x="0" y="47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2578" y="3847"/>
              <a:ext cx="36" cy="35"/>
            </a:xfrm>
            <a:custGeom>
              <a:avLst/>
              <a:gdLst/>
              <a:ahLst/>
              <a:cxnLst/>
              <a:rect l="l" t="t" r="r" b="b"/>
              <a:pathLst>
                <a:path w="36" h="35" extrusionOk="0">
                  <a:moveTo>
                    <a:pt x="33" y="0"/>
                  </a:moveTo>
                  <a:lnTo>
                    <a:pt x="14" y="15"/>
                  </a:lnTo>
                  <a:lnTo>
                    <a:pt x="0" y="32"/>
                  </a:lnTo>
                  <a:lnTo>
                    <a:pt x="17" y="25"/>
                  </a:lnTo>
                  <a:lnTo>
                    <a:pt x="22" y="25"/>
                  </a:lnTo>
                  <a:lnTo>
                    <a:pt x="22" y="34"/>
                  </a:lnTo>
                  <a:lnTo>
                    <a:pt x="27" y="25"/>
                  </a:lnTo>
                  <a:lnTo>
                    <a:pt x="27" y="20"/>
                  </a:lnTo>
                  <a:lnTo>
                    <a:pt x="23" y="16"/>
                  </a:lnTo>
                  <a:lnTo>
                    <a:pt x="35" y="0"/>
                  </a:lnTo>
                  <a:lnTo>
                    <a:pt x="33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583" y="3881"/>
              <a:ext cx="18" cy="22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7" y="0"/>
                  </a:moveTo>
                  <a:lnTo>
                    <a:pt x="0" y="12"/>
                  </a:lnTo>
                  <a:lnTo>
                    <a:pt x="8" y="12"/>
                  </a:lnTo>
                  <a:lnTo>
                    <a:pt x="13" y="15"/>
                  </a:lnTo>
                  <a:lnTo>
                    <a:pt x="16" y="21"/>
                  </a:lnTo>
                  <a:lnTo>
                    <a:pt x="16" y="13"/>
                  </a:lnTo>
                  <a:lnTo>
                    <a:pt x="12" y="7"/>
                  </a:lnTo>
                  <a:lnTo>
                    <a:pt x="17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604" y="3847"/>
              <a:ext cx="13" cy="24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2" y="0"/>
                  </a:moveTo>
                  <a:lnTo>
                    <a:pt x="0" y="23"/>
                  </a:lnTo>
                  <a:lnTo>
                    <a:pt x="7" y="20"/>
                  </a:lnTo>
                  <a:lnTo>
                    <a:pt x="12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381" y="3600"/>
              <a:ext cx="176" cy="276"/>
            </a:xfrm>
            <a:custGeom>
              <a:avLst/>
              <a:gdLst/>
              <a:ahLst/>
              <a:cxnLst/>
              <a:rect l="l" t="t" r="r" b="b"/>
              <a:pathLst>
                <a:path w="176" h="276" extrusionOk="0">
                  <a:moveTo>
                    <a:pt x="157" y="2"/>
                  </a:moveTo>
                  <a:lnTo>
                    <a:pt x="125" y="0"/>
                  </a:lnTo>
                  <a:lnTo>
                    <a:pt x="109" y="9"/>
                  </a:lnTo>
                  <a:lnTo>
                    <a:pt x="84" y="13"/>
                  </a:lnTo>
                  <a:lnTo>
                    <a:pt x="38" y="60"/>
                  </a:lnTo>
                  <a:lnTo>
                    <a:pt x="31" y="81"/>
                  </a:lnTo>
                  <a:lnTo>
                    <a:pt x="20" y="121"/>
                  </a:lnTo>
                  <a:lnTo>
                    <a:pt x="24" y="143"/>
                  </a:lnTo>
                  <a:lnTo>
                    <a:pt x="6" y="159"/>
                  </a:lnTo>
                  <a:lnTo>
                    <a:pt x="0" y="191"/>
                  </a:lnTo>
                  <a:lnTo>
                    <a:pt x="23" y="219"/>
                  </a:lnTo>
                  <a:lnTo>
                    <a:pt x="40" y="223"/>
                  </a:lnTo>
                  <a:lnTo>
                    <a:pt x="48" y="250"/>
                  </a:lnTo>
                  <a:lnTo>
                    <a:pt x="74" y="275"/>
                  </a:lnTo>
                  <a:lnTo>
                    <a:pt x="52" y="247"/>
                  </a:lnTo>
                  <a:lnTo>
                    <a:pt x="48" y="226"/>
                  </a:lnTo>
                  <a:lnTo>
                    <a:pt x="64" y="238"/>
                  </a:lnTo>
                  <a:lnTo>
                    <a:pt x="78" y="237"/>
                  </a:lnTo>
                  <a:lnTo>
                    <a:pt x="89" y="242"/>
                  </a:lnTo>
                  <a:lnTo>
                    <a:pt x="101" y="219"/>
                  </a:lnTo>
                  <a:lnTo>
                    <a:pt x="118" y="214"/>
                  </a:lnTo>
                  <a:lnTo>
                    <a:pt x="117" y="223"/>
                  </a:lnTo>
                  <a:lnTo>
                    <a:pt x="120" y="254"/>
                  </a:lnTo>
                  <a:lnTo>
                    <a:pt x="134" y="270"/>
                  </a:lnTo>
                  <a:lnTo>
                    <a:pt x="145" y="267"/>
                  </a:lnTo>
                  <a:lnTo>
                    <a:pt x="135" y="265"/>
                  </a:lnTo>
                  <a:lnTo>
                    <a:pt x="124" y="251"/>
                  </a:lnTo>
                  <a:lnTo>
                    <a:pt x="124" y="219"/>
                  </a:lnTo>
                  <a:lnTo>
                    <a:pt x="136" y="206"/>
                  </a:lnTo>
                  <a:lnTo>
                    <a:pt x="129" y="202"/>
                  </a:lnTo>
                  <a:lnTo>
                    <a:pt x="99" y="216"/>
                  </a:lnTo>
                  <a:lnTo>
                    <a:pt x="87" y="230"/>
                  </a:lnTo>
                  <a:lnTo>
                    <a:pt x="95" y="204"/>
                  </a:lnTo>
                  <a:lnTo>
                    <a:pt x="129" y="195"/>
                  </a:lnTo>
                  <a:lnTo>
                    <a:pt x="175" y="171"/>
                  </a:lnTo>
                  <a:lnTo>
                    <a:pt x="101" y="195"/>
                  </a:lnTo>
                  <a:lnTo>
                    <a:pt x="150" y="163"/>
                  </a:lnTo>
                  <a:lnTo>
                    <a:pt x="135" y="165"/>
                  </a:lnTo>
                  <a:lnTo>
                    <a:pt x="109" y="179"/>
                  </a:lnTo>
                  <a:lnTo>
                    <a:pt x="145" y="125"/>
                  </a:lnTo>
                  <a:lnTo>
                    <a:pt x="95" y="181"/>
                  </a:lnTo>
                  <a:lnTo>
                    <a:pt x="104" y="154"/>
                  </a:lnTo>
                  <a:lnTo>
                    <a:pt x="129" y="127"/>
                  </a:lnTo>
                  <a:lnTo>
                    <a:pt x="87" y="159"/>
                  </a:lnTo>
                  <a:lnTo>
                    <a:pt x="98" y="145"/>
                  </a:lnTo>
                  <a:lnTo>
                    <a:pt x="139" y="90"/>
                  </a:lnTo>
                  <a:lnTo>
                    <a:pt x="99" y="125"/>
                  </a:lnTo>
                  <a:lnTo>
                    <a:pt x="116" y="80"/>
                  </a:lnTo>
                  <a:lnTo>
                    <a:pt x="137" y="60"/>
                  </a:lnTo>
                  <a:lnTo>
                    <a:pt x="132" y="62"/>
                  </a:lnTo>
                  <a:lnTo>
                    <a:pt x="110" y="76"/>
                  </a:lnTo>
                  <a:lnTo>
                    <a:pt x="80" y="143"/>
                  </a:lnTo>
                  <a:lnTo>
                    <a:pt x="72" y="157"/>
                  </a:lnTo>
                  <a:lnTo>
                    <a:pt x="61" y="193"/>
                  </a:lnTo>
                  <a:lnTo>
                    <a:pt x="66" y="149"/>
                  </a:lnTo>
                  <a:lnTo>
                    <a:pt x="79" y="125"/>
                  </a:lnTo>
                  <a:lnTo>
                    <a:pt x="92" y="76"/>
                  </a:lnTo>
                  <a:lnTo>
                    <a:pt x="130" y="40"/>
                  </a:lnTo>
                  <a:lnTo>
                    <a:pt x="118" y="40"/>
                  </a:lnTo>
                  <a:lnTo>
                    <a:pt x="76" y="66"/>
                  </a:lnTo>
                  <a:lnTo>
                    <a:pt x="87" y="43"/>
                  </a:lnTo>
                  <a:lnTo>
                    <a:pt x="61" y="60"/>
                  </a:lnTo>
                  <a:lnTo>
                    <a:pt x="38" y="92"/>
                  </a:lnTo>
                  <a:lnTo>
                    <a:pt x="46" y="62"/>
                  </a:lnTo>
                  <a:lnTo>
                    <a:pt x="92" y="18"/>
                  </a:lnTo>
                  <a:lnTo>
                    <a:pt x="127" y="11"/>
                  </a:lnTo>
                  <a:lnTo>
                    <a:pt x="117" y="9"/>
                  </a:lnTo>
                  <a:lnTo>
                    <a:pt x="157" y="2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2511" y="3819"/>
              <a:ext cx="18" cy="38"/>
            </a:xfrm>
            <a:custGeom>
              <a:avLst/>
              <a:gdLst/>
              <a:ahLst/>
              <a:cxnLst/>
              <a:rect l="l" t="t" r="r" b="b"/>
              <a:pathLst>
                <a:path w="18" h="38" extrusionOk="0">
                  <a:moveTo>
                    <a:pt x="17" y="9"/>
                  </a:moveTo>
                  <a:lnTo>
                    <a:pt x="9" y="0"/>
                  </a:lnTo>
                  <a:lnTo>
                    <a:pt x="5" y="4"/>
                  </a:lnTo>
                  <a:lnTo>
                    <a:pt x="0" y="18"/>
                  </a:lnTo>
                  <a:lnTo>
                    <a:pt x="4" y="37"/>
                  </a:lnTo>
                  <a:lnTo>
                    <a:pt x="2" y="21"/>
                  </a:lnTo>
                  <a:lnTo>
                    <a:pt x="6" y="11"/>
                  </a:lnTo>
                  <a:lnTo>
                    <a:pt x="13" y="25"/>
                  </a:lnTo>
                  <a:lnTo>
                    <a:pt x="17" y="17"/>
                  </a:lnTo>
                  <a:lnTo>
                    <a:pt x="17" y="9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2509" y="3865"/>
              <a:ext cx="12" cy="27"/>
            </a:xfrm>
            <a:custGeom>
              <a:avLst/>
              <a:gdLst/>
              <a:ahLst/>
              <a:cxnLst/>
              <a:rect l="l" t="t" r="r" b="b"/>
              <a:pathLst>
                <a:path w="12" h="27" extrusionOk="0">
                  <a:moveTo>
                    <a:pt x="0" y="0"/>
                  </a:moveTo>
                  <a:lnTo>
                    <a:pt x="0" y="10"/>
                  </a:lnTo>
                  <a:lnTo>
                    <a:pt x="11" y="26"/>
                  </a:lnTo>
                  <a:lnTo>
                    <a:pt x="11" y="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2479" y="3893"/>
              <a:ext cx="117" cy="65"/>
            </a:xfrm>
            <a:custGeom>
              <a:avLst/>
              <a:gdLst/>
              <a:ahLst/>
              <a:cxnLst/>
              <a:rect l="l" t="t" r="r" b="b"/>
              <a:pathLst>
                <a:path w="117" h="65" extrusionOk="0">
                  <a:moveTo>
                    <a:pt x="0" y="0"/>
                  </a:moveTo>
                  <a:lnTo>
                    <a:pt x="26" y="19"/>
                  </a:lnTo>
                  <a:lnTo>
                    <a:pt x="43" y="19"/>
                  </a:lnTo>
                  <a:lnTo>
                    <a:pt x="51" y="23"/>
                  </a:lnTo>
                  <a:lnTo>
                    <a:pt x="101" y="23"/>
                  </a:lnTo>
                  <a:lnTo>
                    <a:pt x="116" y="19"/>
                  </a:lnTo>
                  <a:lnTo>
                    <a:pt x="106" y="27"/>
                  </a:lnTo>
                  <a:lnTo>
                    <a:pt x="85" y="33"/>
                  </a:lnTo>
                  <a:lnTo>
                    <a:pt x="83" y="44"/>
                  </a:lnTo>
                  <a:lnTo>
                    <a:pt x="77" y="53"/>
                  </a:lnTo>
                  <a:lnTo>
                    <a:pt x="79" y="64"/>
                  </a:lnTo>
                  <a:lnTo>
                    <a:pt x="72" y="58"/>
                  </a:lnTo>
                  <a:lnTo>
                    <a:pt x="56" y="31"/>
                  </a:lnTo>
                  <a:lnTo>
                    <a:pt x="39" y="53"/>
                  </a:lnTo>
                  <a:lnTo>
                    <a:pt x="32" y="44"/>
                  </a:lnTo>
                  <a:lnTo>
                    <a:pt x="6" y="9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2406" y="3827"/>
              <a:ext cx="49" cy="214"/>
            </a:xfrm>
            <a:custGeom>
              <a:avLst/>
              <a:gdLst/>
              <a:ahLst/>
              <a:cxnLst/>
              <a:rect l="l" t="t" r="r" b="b"/>
              <a:pathLst>
                <a:path w="49" h="214" extrusionOk="0">
                  <a:moveTo>
                    <a:pt x="2" y="0"/>
                  </a:moveTo>
                  <a:lnTo>
                    <a:pt x="0" y="25"/>
                  </a:lnTo>
                  <a:lnTo>
                    <a:pt x="34" y="127"/>
                  </a:lnTo>
                  <a:lnTo>
                    <a:pt x="48" y="213"/>
                  </a:lnTo>
                  <a:lnTo>
                    <a:pt x="34" y="111"/>
                  </a:lnTo>
                  <a:lnTo>
                    <a:pt x="8" y="18"/>
                  </a:lnTo>
                  <a:lnTo>
                    <a:pt x="2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2479" y="3919"/>
              <a:ext cx="30" cy="127"/>
            </a:xfrm>
            <a:custGeom>
              <a:avLst/>
              <a:gdLst/>
              <a:ahLst/>
              <a:cxnLst/>
              <a:rect l="l" t="t" r="r" b="b"/>
              <a:pathLst>
                <a:path w="30" h="127" extrusionOk="0">
                  <a:moveTo>
                    <a:pt x="20" y="0"/>
                  </a:moveTo>
                  <a:lnTo>
                    <a:pt x="0" y="36"/>
                  </a:lnTo>
                  <a:lnTo>
                    <a:pt x="20" y="54"/>
                  </a:lnTo>
                  <a:lnTo>
                    <a:pt x="8" y="81"/>
                  </a:lnTo>
                  <a:lnTo>
                    <a:pt x="16" y="87"/>
                  </a:lnTo>
                  <a:lnTo>
                    <a:pt x="14" y="126"/>
                  </a:lnTo>
                  <a:lnTo>
                    <a:pt x="23" y="107"/>
                  </a:lnTo>
                  <a:lnTo>
                    <a:pt x="24" y="62"/>
                  </a:lnTo>
                  <a:lnTo>
                    <a:pt x="29" y="47"/>
                  </a:lnTo>
                  <a:lnTo>
                    <a:pt x="20" y="35"/>
                  </a:lnTo>
                  <a:lnTo>
                    <a:pt x="26" y="5"/>
                  </a:lnTo>
                  <a:lnTo>
                    <a:pt x="2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520" y="3955"/>
              <a:ext cx="119" cy="115"/>
            </a:xfrm>
            <a:custGeom>
              <a:avLst/>
              <a:gdLst/>
              <a:ahLst/>
              <a:cxnLst/>
              <a:rect l="l" t="t" r="r" b="b"/>
              <a:pathLst>
                <a:path w="119" h="115" extrusionOk="0">
                  <a:moveTo>
                    <a:pt x="54" y="14"/>
                  </a:moveTo>
                  <a:lnTo>
                    <a:pt x="37" y="58"/>
                  </a:lnTo>
                  <a:lnTo>
                    <a:pt x="22" y="72"/>
                  </a:lnTo>
                  <a:lnTo>
                    <a:pt x="0" y="114"/>
                  </a:lnTo>
                  <a:lnTo>
                    <a:pt x="21" y="112"/>
                  </a:lnTo>
                  <a:lnTo>
                    <a:pt x="34" y="72"/>
                  </a:lnTo>
                  <a:lnTo>
                    <a:pt x="101" y="48"/>
                  </a:lnTo>
                  <a:lnTo>
                    <a:pt x="79" y="42"/>
                  </a:lnTo>
                  <a:lnTo>
                    <a:pt x="91" y="22"/>
                  </a:lnTo>
                  <a:lnTo>
                    <a:pt x="118" y="0"/>
                  </a:lnTo>
                  <a:lnTo>
                    <a:pt x="88" y="17"/>
                  </a:lnTo>
                  <a:lnTo>
                    <a:pt x="55" y="55"/>
                  </a:lnTo>
                  <a:lnTo>
                    <a:pt x="49" y="41"/>
                  </a:lnTo>
                  <a:lnTo>
                    <a:pt x="55" y="20"/>
                  </a:lnTo>
                  <a:lnTo>
                    <a:pt x="54" y="14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3" y="4067"/>
              <a:ext cx="104" cy="59"/>
            </a:xfrm>
            <a:custGeom>
              <a:avLst/>
              <a:gdLst/>
              <a:ahLst/>
              <a:cxnLst/>
              <a:rect l="l" t="t" r="r" b="b"/>
              <a:pathLst>
                <a:path w="104" h="59" extrusionOk="0">
                  <a:moveTo>
                    <a:pt x="75" y="2"/>
                  </a:moveTo>
                  <a:lnTo>
                    <a:pt x="103" y="0"/>
                  </a:lnTo>
                  <a:lnTo>
                    <a:pt x="67" y="51"/>
                  </a:lnTo>
                  <a:lnTo>
                    <a:pt x="12" y="58"/>
                  </a:lnTo>
                  <a:lnTo>
                    <a:pt x="0" y="51"/>
                  </a:lnTo>
                  <a:lnTo>
                    <a:pt x="12" y="53"/>
                  </a:lnTo>
                  <a:lnTo>
                    <a:pt x="63" y="38"/>
                  </a:lnTo>
                  <a:lnTo>
                    <a:pt x="75" y="2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6" y="4049"/>
              <a:ext cx="35" cy="49"/>
            </a:xfrm>
            <a:custGeom>
              <a:avLst/>
              <a:gdLst/>
              <a:ahLst/>
              <a:cxnLst/>
              <a:rect l="l" t="t" r="r" b="b"/>
              <a:pathLst>
                <a:path w="35" h="49" extrusionOk="0">
                  <a:moveTo>
                    <a:pt x="0" y="0"/>
                  </a:moveTo>
                  <a:lnTo>
                    <a:pt x="14" y="48"/>
                  </a:lnTo>
                  <a:lnTo>
                    <a:pt x="20" y="22"/>
                  </a:lnTo>
                  <a:lnTo>
                    <a:pt x="34" y="1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60" y="4033"/>
              <a:ext cx="38" cy="39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0"/>
                  </a:moveTo>
                  <a:lnTo>
                    <a:pt x="27" y="21"/>
                  </a:lnTo>
                  <a:lnTo>
                    <a:pt x="0" y="38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69" y="4013"/>
              <a:ext cx="102" cy="51"/>
            </a:xfrm>
            <a:custGeom>
              <a:avLst/>
              <a:gdLst/>
              <a:ahLst/>
              <a:cxnLst/>
              <a:rect l="l" t="t" r="r" b="b"/>
              <a:pathLst>
                <a:path w="102" h="51" extrusionOk="0">
                  <a:moveTo>
                    <a:pt x="0" y="10"/>
                  </a:moveTo>
                  <a:lnTo>
                    <a:pt x="24" y="24"/>
                  </a:lnTo>
                  <a:lnTo>
                    <a:pt x="35" y="47"/>
                  </a:lnTo>
                  <a:lnTo>
                    <a:pt x="72" y="50"/>
                  </a:lnTo>
                  <a:lnTo>
                    <a:pt x="101" y="47"/>
                  </a:lnTo>
                  <a:lnTo>
                    <a:pt x="52" y="38"/>
                  </a:lnTo>
                  <a:lnTo>
                    <a:pt x="38" y="21"/>
                  </a:lnTo>
                  <a:lnTo>
                    <a:pt x="57" y="20"/>
                  </a:lnTo>
                  <a:lnTo>
                    <a:pt x="89" y="0"/>
                  </a:lnTo>
                  <a:lnTo>
                    <a:pt x="31" y="13"/>
                  </a:lnTo>
                  <a:lnTo>
                    <a:pt x="3" y="0"/>
                  </a:lnTo>
                  <a:lnTo>
                    <a:pt x="0" y="1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70" y="4043"/>
              <a:ext cx="154" cy="95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153" y="0"/>
                  </a:moveTo>
                  <a:lnTo>
                    <a:pt x="122" y="15"/>
                  </a:lnTo>
                  <a:lnTo>
                    <a:pt x="106" y="29"/>
                  </a:lnTo>
                  <a:lnTo>
                    <a:pt x="61" y="32"/>
                  </a:lnTo>
                  <a:lnTo>
                    <a:pt x="102" y="69"/>
                  </a:lnTo>
                  <a:lnTo>
                    <a:pt x="116" y="77"/>
                  </a:lnTo>
                  <a:lnTo>
                    <a:pt x="92" y="89"/>
                  </a:lnTo>
                  <a:lnTo>
                    <a:pt x="50" y="89"/>
                  </a:lnTo>
                  <a:lnTo>
                    <a:pt x="0" y="82"/>
                  </a:lnTo>
                  <a:lnTo>
                    <a:pt x="49" y="93"/>
                  </a:lnTo>
                  <a:lnTo>
                    <a:pt x="98" y="94"/>
                  </a:lnTo>
                  <a:lnTo>
                    <a:pt x="142" y="80"/>
                  </a:lnTo>
                  <a:lnTo>
                    <a:pt x="122" y="46"/>
                  </a:lnTo>
                  <a:lnTo>
                    <a:pt x="153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2619" y="4150"/>
              <a:ext cx="50" cy="74"/>
            </a:xfrm>
            <a:custGeom>
              <a:avLst/>
              <a:gdLst/>
              <a:ahLst/>
              <a:cxnLst/>
              <a:rect l="l" t="t" r="r" b="b"/>
              <a:pathLst>
                <a:path w="50" h="74" extrusionOk="0">
                  <a:moveTo>
                    <a:pt x="33" y="0"/>
                  </a:moveTo>
                  <a:lnTo>
                    <a:pt x="15" y="18"/>
                  </a:lnTo>
                  <a:lnTo>
                    <a:pt x="0" y="51"/>
                  </a:lnTo>
                  <a:lnTo>
                    <a:pt x="1" y="64"/>
                  </a:lnTo>
                  <a:lnTo>
                    <a:pt x="13" y="55"/>
                  </a:lnTo>
                  <a:lnTo>
                    <a:pt x="22" y="73"/>
                  </a:lnTo>
                  <a:lnTo>
                    <a:pt x="49" y="73"/>
                  </a:lnTo>
                  <a:lnTo>
                    <a:pt x="38" y="69"/>
                  </a:lnTo>
                  <a:lnTo>
                    <a:pt x="28" y="68"/>
                  </a:lnTo>
                  <a:lnTo>
                    <a:pt x="22" y="55"/>
                  </a:lnTo>
                  <a:lnTo>
                    <a:pt x="31" y="39"/>
                  </a:lnTo>
                  <a:lnTo>
                    <a:pt x="12" y="41"/>
                  </a:lnTo>
                  <a:lnTo>
                    <a:pt x="33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2611" y="3912"/>
              <a:ext cx="133" cy="111"/>
            </a:xfrm>
            <a:custGeom>
              <a:avLst/>
              <a:gdLst/>
              <a:ahLst/>
              <a:cxnLst/>
              <a:rect l="l" t="t" r="r" b="b"/>
              <a:pathLst>
                <a:path w="133" h="111" extrusionOk="0">
                  <a:moveTo>
                    <a:pt x="0" y="0"/>
                  </a:moveTo>
                  <a:lnTo>
                    <a:pt x="27" y="20"/>
                  </a:lnTo>
                  <a:lnTo>
                    <a:pt x="30" y="37"/>
                  </a:lnTo>
                  <a:lnTo>
                    <a:pt x="91" y="95"/>
                  </a:lnTo>
                  <a:lnTo>
                    <a:pt x="132" y="11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2518" y="4242"/>
              <a:ext cx="256" cy="52"/>
            </a:xfrm>
            <a:custGeom>
              <a:avLst/>
              <a:gdLst/>
              <a:ahLst/>
              <a:cxnLst/>
              <a:rect l="l" t="t" r="r" b="b"/>
              <a:pathLst>
                <a:path w="256" h="52" extrusionOk="0">
                  <a:moveTo>
                    <a:pt x="0" y="0"/>
                  </a:moveTo>
                  <a:lnTo>
                    <a:pt x="255" y="26"/>
                  </a:lnTo>
                  <a:lnTo>
                    <a:pt x="220" y="5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2741" y="4135"/>
              <a:ext cx="77" cy="19"/>
            </a:xfrm>
            <a:custGeom>
              <a:avLst/>
              <a:gdLst/>
              <a:ahLst/>
              <a:cxnLst/>
              <a:rect l="l" t="t" r="r" b="b"/>
              <a:pathLst>
                <a:path w="77" h="19" extrusionOk="0">
                  <a:moveTo>
                    <a:pt x="0" y="8"/>
                  </a:moveTo>
                  <a:lnTo>
                    <a:pt x="14" y="3"/>
                  </a:lnTo>
                  <a:lnTo>
                    <a:pt x="47" y="3"/>
                  </a:lnTo>
                  <a:lnTo>
                    <a:pt x="62" y="8"/>
                  </a:lnTo>
                  <a:lnTo>
                    <a:pt x="71" y="5"/>
                  </a:lnTo>
                  <a:lnTo>
                    <a:pt x="76" y="0"/>
                  </a:lnTo>
                  <a:lnTo>
                    <a:pt x="76" y="8"/>
                  </a:lnTo>
                  <a:lnTo>
                    <a:pt x="68" y="18"/>
                  </a:lnTo>
                  <a:lnTo>
                    <a:pt x="50" y="18"/>
                  </a:lnTo>
                  <a:lnTo>
                    <a:pt x="32" y="8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2733" y="4153"/>
              <a:ext cx="58" cy="16"/>
            </a:xfrm>
            <a:custGeom>
              <a:avLst/>
              <a:gdLst/>
              <a:ahLst/>
              <a:cxnLst/>
              <a:rect l="l" t="t" r="r" b="b"/>
              <a:pathLst>
                <a:path w="58" h="16" extrusionOk="0">
                  <a:moveTo>
                    <a:pt x="57" y="0"/>
                  </a:moveTo>
                  <a:lnTo>
                    <a:pt x="54" y="11"/>
                  </a:lnTo>
                  <a:lnTo>
                    <a:pt x="40" y="15"/>
                  </a:lnTo>
                  <a:lnTo>
                    <a:pt x="0" y="1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" name="Google Shape;297;p21"/>
            <p:cNvCxnSpPr/>
            <p:nvPr/>
          </p:nvCxnSpPr>
          <p:spPr>
            <a:xfrm rot="10800000">
              <a:off x="2750" y="4188"/>
              <a:ext cx="13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1"/>
            <p:cNvSpPr/>
            <p:nvPr/>
          </p:nvSpPr>
          <p:spPr>
            <a:xfrm>
              <a:off x="2723" y="4009"/>
              <a:ext cx="204" cy="104"/>
            </a:xfrm>
            <a:custGeom>
              <a:avLst/>
              <a:gdLst/>
              <a:ahLst/>
              <a:cxnLst/>
              <a:rect l="l" t="t" r="r" b="b"/>
              <a:pathLst>
                <a:path w="204" h="104" extrusionOk="0">
                  <a:moveTo>
                    <a:pt x="8" y="103"/>
                  </a:moveTo>
                  <a:lnTo>
                    <a:pt x="0" y="82"/>
                  </a:lnTo>
                  <a:lnTo>
                    <a:pt x="18" y="23"/>
                  </a:lnTo>
                  <a:lnTo>
                    <a:pt x="36" y="21"/>
                  </a:lnTo>
                  <a:lnTo>
                    <a:pt x="51" y="24"/>
                  </a:lnTo>
                  <a:lnTo>
                    <a:pt x="68" y="11"/>
                  </a:lnTo>
                  <a:lnTo>
                    <a:pt x="114" y="0"/>
                  </a:lnTo>
                  <a:lnTo>
                    <a:pt x="160" y="18"/>
                  </a:lnTo>
                  <a:lnTo>
                    <a:pt x="137" y="53"/>
                  </a:lnTo>
                  <a:lnTo>
                    <a:pt x="203" y="56"/>
                  </a:lnTo>
                  <a:lnTo>
                    <a:pt x="136" y="62"/>
                  </a:lnTo>
                  <a:lnTo>
                    <a:pt x="31" y="32"/>
                  </a:lnTo>
                  <a:lnTo>
                    <a:pt x="27" y="56"/>
                  </a:lnTo>
                  <a:lnTo>
                    <a:pt x="8" y="103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2733" y="4163"/>
              <a:ext cx="262" cy="119"/>
            </a:xfrm>
            <a:custGeom>
              <a:avLst/>
              <a:gdLst/>
              <a:ahLst/>
              <a:cxnLst/>
              <a:rect l="l" t="t" r="r" b="b"/>
              <a:pathLst>
                <a:path w="262" h="119" extrusionOk="0">
                  <a:moveTo>
                    <a:pt x="55" y="0"/>
                  </a:moveTo>
                  <a:lnTo>
                    <a:pt x="41" y="4"/>
                  </a:lnTo>
                  <a:lnTo>
                    <a:pt x="41" y="18"/>
                  </a:lnTo>
                  <a:lnTo>
                    <a:pt x="27" y="24"/>
                  </a:lnTo>
                  <a:lnTo>
                    <a:pt x="35" y="33"/>
                  </a:lnTo>
                  <a:lnTo>
                    <a:pt x="0" y="61"/>
                  </a:lnTo>
                  <a:lnTo>
                    <a:pt x="41" y="91"/>
                  </a:lnTo>
                  <a:lnTo>
                    <a:pt x="119" y="118"/>
                  </a:lnTo>
                  <a:lnTo>
                    <a:pt x="261" y="54"/>
                  </a:lnTo>
                  <a:lnTo>
                    <a:pt x="211" y="48"/>
                  </a:lnTo>
                  <a:lnTo>
                    <a:pt x="156" y="20"/>
                  </a:lnTo>
                  <a:lnTo>
                    <a:pt x="46" y="31"/>
                  </a:lnTo>
                  <a:lnTo>
                    <a:pt x="55" y="18"/>
                  </a:lnTo>
                  <a:lnTo>
                    <a:pt x="55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2797" y="3783"/>
              <a:ext cx="138" cy="223"/>
            </a:xfrm>
            <a:custGeom>
              <a:avLst/>
              <a:gdLst/>
              <a:ahLst/>
              <a:cxnLst/>
              <a:rect l="l" t="t" r="r" b="b"/>
              <a:pathLst>
                <a:path w="138" h="223" extrusionOk="0">
                  <a:moveTo>
                    <a:pt x="121" y="0"/>
                  </a:moveTo>
                  <a:lnTo>
                    <a:pt x="100" y="33"/>
                  </a:lnTo>
                  <a:lnTo>
                    <a:pt x="93" y="64"/>
                  </a:lnTo>
                  <a:lnTo>
                    <a:pt x="83" y="78"/>
                  </a:lnTo>
                  <a:lnTo>
                    <a:pt x="81" y="100"/>
                  </a:lnTo>
                  <a:lnTo>
                    <a:pt x="62" y="116"/>
                  </a:lnTo>
                  <a:lnTo>
                    <a:pt x="53" y="133"/>
                  </a:lnTo>
                  <a:lnTo>
                    <a:pt x="37" y="163"/>
                  </a:lnTo>
                  <a:lnTo>
                    <a:pt x="6" y="197"/>
                  </a:lnTo>
                  <a:lnTo>
                    <a:pt x="0" y="222"/>
                  </a:lnTo>
                  <a:lnTo>
                    <a:pt x="10" y="198"/>
                  </a:lnTo>
                  <a:lnTo>
                    <a:pt x="42" y="171"/>
                  </a:lnTo>
                  <a:lnTo>
                    <a:pt x="53" y="171"/>
                  </a:lnTo>
                  <a:lnTo>
                    <a:pt x="63" y="181"/>
                  </a:lnTo>
                  <a:lnTo>
                    <a:pt x="61" y="163"/>
                  </a:lnTo>
                  <a:lnTo>
                    <a:pt x="55" y="153"/>
                  </a:lnTo>
                  <a:lnTo>
                    <a:pt x="62" y="137"/>
                  </a:lnTo>
                  <a:lnTo>
                    <a:pt x="86" y="141"/>
                  </a:lnTo>
                  <a:lnTo>
                    <a:pt x="100" y="141"/>
                  </a:lnTo>
                  <a:lnTo>
                    <a:pt x="103" y="135"/>
                  </a:lnTo>
                  <a:lnTo>
                    <a:pt x="84" y="127"/>
                  </a:lnTo>
                  <a:lnTo>
                    <a:pt x="72" y="119"/>
                  </a:lnTo>
                  <a:lnTo>
                    <a:pt x="91" y="110"/>
                  </a:lnTo>
                  <a:lnTo>
                    <a:pt x="122" y="144"/>
                  </a:lnTo>
                  <a:lnTo>
                    <a:pt x="98" y="108"/>
                  </a:lnTo>
                  <a:lnTo>
                    <a:pt x="103" y="89"/>
                  </a:lnTo>
                  <a:lnTo>
                    <a:pt x="101" y="54"/>
                  </a:lnTo>
                  <a:lnTo>
                    <a:pt x="112" y="27"/>
                  </a:lnTo>
                  <a:lnTo>
                    <a:pt x="115" y="72"/>
                  </a:lnTo>
                  <a:lnTo>
                    <a:pt x="114" y="83"/>
                  </a:lnTo>
                  <a:lnTo>
                    <a:pt x="137" y="147"/>
                  </a:lnTo>
                  <a:lnTo>
                    <a:pt x="137" y="133"/>
                  </a:lnTo>
                  <a:lnTo>
                    <a:pt x="132" y="121"/>
                  </a:lnTo>
                  <a:lnTo>
                    <a:pt x="135" y="80"/>
                  </a:lnTo>
                  <a:lnTo>
                    <a:pt x="129" y="94"/>
                  </a:lnTo>
                  <a:lnTo>
                    <a:pt x="117" y="31"/>
                  </a:lnTo>
                  <a:lnTo>
                    <a:pt x="121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2827" y="3944"/>
              <a:ext cx="128" cy="90"/>
            </a:xfrm>
            <a:custGeom>
              <a:avLst/>
              <a:gdLst/>
              <a:ahLst/>
              <a:cxnLst/>
              <a:rect l="l" t="t" r="r" b="b"/>
              <a:pathLst>
                <a:path w="128" h="90" extrusionOk="0">
                  <a:moveTo>
                    <a:pt x="105" y="8"/>
                  </a:moveTo>
                  <a:lnTo>
                    <a:pt x="80" y="0"/>
                  </a:lnTo>
                  <a:lnTo>
                    <a:pt x="68" y="0"/>
                  </a:lnTo>
                  <a:lnTo>
                    <a:pt x="94" y="20"/>
                  </a:lnTo>
                  <a:lnTo>
                    <a:pt x="77" y="21"/>
                  </a:lnTo>
                  <a:lnTo>
                    <a:pt x="93" y="36"/>
                  </a:lnTo>
                  <a:lnTo>
                    <a:pt x="45" y="41"/>
                  </a:lnTo>
                  <a:lnTo>
                    <a:pt x="36" y="47"/>
                  </a:lnTo>
                  <a:lnTo>
                    <a:pt x="7" y="52"/>
                  </a:lnTo>
                  <a:lnTo>
                    <a:pt x="0" y="56"/>
                  </a:lnTo>
                  <a:lnTo>
                    <a:pt x="82" y="56"/>
                  </a:lnTo>
                  <a:lnTo>
                    <a:pt x="68" y="76"/>
                  </a:lnTo>
                  <a:lnTo>
                    <a:pt x="94" y="70"/>
                  </a:lnTo>
                  <a:lnTo>
                    <a:pt x="123" y="89"/>
                  </a:lnTo>
                  <a:lnTo>
                    <a:pt x="127" y="88"/>
                  </a:lnTo>
                  <a:lnTo>
                    <a:pt x="124" y="61"/>
                  </a:lnTo>
                  <a:lnTo>
                    <a:pt x="122" y="82"/>
                  </a:lnTo>
                  <a:lnTo>
                    <a:pt x="102" y="62"/>
                  </a:lnTo>
                  <a:lnTo>
                    <a:pt x="93" y="64"/>
                  </a:lnTo>
                  <a:lnTo>
                    <a:pt x="107" y="46"/>
                  </a:lnTo>
                  <a:lnTo>
                    <a:pt x="102" y="25"/>
                  </a:lnTo>
                  <a:lnTo>
                    <a:pt x="105" y="8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2911" y="4032"/>
              <a:ext cx="31" cy="18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0"/>
                  </a:moveTo>
                  <a:lnTo>
                    <a:pt x="0" y="6"/>
                  </a:lnTo>
                  <a:lnTo>
                    <a:pt x="10" y="14"/>
                  </a:lnTo>
                  <a:lnTo>
                    <a:pt x="30" y="17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2972" y="3826"/>
              <a:ext cx="35" cy="44"/>
            </a:xfrm>
            <a:custGeom>
              <a:avLst/>
              <a:gdLst/>
              <a:ahLst/>
              <a:cxnLst/>
              <a:rect l="l" t="t" r="r" b="b"/>
              <a:pathLst>
                <a:path w="35" h="44" extrusionOk="0">
                  <a:moveTo>
                    <a:pt x="5" y="9"/>
                  </a:moveTo>
                  <a:lnTo>
                    <a:pt x="0" y="19"/>
                  </a:lnTo>
                  <a:lnTo>
                    <a:pt x="34" y="43"/>
                  </a:lnTo>
                  <a:lnTo>
                    <a:pt x="2" y="0"/>
                  </a:lnTo>
                  <a:lnTo>
                    <a:pt x="5" y="9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2953" y="3865"/>
              <a:ext cx="184" cy="146"/>
            </a:xfrm>
            <a:custGeom>
              <a:avLst/>
              <a:gdLst/>
              <a:ahLst/>
              <a:cxnLst/>
              <a:rect l="l" t="t" r="r" b="b"/>
              <a:pathLst>
                <a:path w="184" h="146" extrusionOk="0">
                  <a:moveTo>
                    <a:pt x="10" y="28"/>
                  </a:moveTo>
                  <a:lnTo>
                    <a:pt x="6" y="37"/>
                  </a:lnTo>
                  <a:lnTo>
                    <a:pt x="24" y="131"/>
                  </a:lnTo>
                  <a:lnTo>
                    <a:pt x="16" y="140"/>
                  </a:lnTo>
                  <a:lnTo>
                    <a:pt x="0" y="140"/>
                  </a:lnTo>
                  <a:lnTo>
                    <a:pt x="13" y="143"/>
                  </a:lnTo>
                  <a:lnTo>
                    <a:pt x="43" y="145"/>
                  </a:lnTo>
                  <a:lnTo>
                    <a:pt x="108" y="140"/>
                  </a:lnTo>
                  <a:lnTo>
                    <a:pt x="183" y="103"/>
                  </a:lnTo>
                  <a:lnTo>
                    <a:pt x="159" y="110"/>
                  </a:lnTo>
                  <a:lnTo>
                    <a:pt x="153" y="64"/>
                  </a:lnTo>
                  <a:lnTo>
                    <a:pt x="143" y="37"/>
                  </a:lnTo>
                  <a:lnTo>
                    <a:pt x="150" y="27"/>
                  </a:lnTo>
                  <a:lnTo>
                    <a:pt x="166" y="50"/>
                  </a:lnTo>
                  <a:lnTo>
                    <a:pt x="159" y="26"/>
                  </a:lnTo>
                  <a:lnTo>
                    <a:pt x="152" y="18"/>
                  </a:lnTo>
                  <a:lnTo>
                    <a:pt x="144" y="0"/>
                  </a:lnTo>
                  <a:lnTo>
                    <a:pt x="145" y="18"/>
                  </a:lnTo>
                  <a:lnTo>
                    <a:pt x="135" y="37"/>
                  </a:lnTo>
                  <a:lnTo>
                    <a:pt x="142" y="55"/>
                  </a:lnTo>
                  <a:lnTo>
                    <a:pt x="133" y="53"/>
                  </a:lnTo>
                  <a:lnTo>
                    <a:pt x="144" y="86"/>
                  </a:lnTo>
                  <a:lnTo>
                    <a:pt x="137" y="112"/>
                  </a:lnTo>
                  <a:lnTo>
                    <a:pt x="144" y="108"/>
                  </a:lnTo>
                  <a:lnTo>
                    <a:pt x="143" y="116"/>
                  </a:lnTo>
                  <a:lnTo>
                    <a:pt x="98" y="134"/>
                  </a:lnTo>
                  <a:lnTo>
                    <a:pt x="40" y="137"/>
                  </a:lnTo>
                  <a:lnTo>
                    <a:pt x="32" y="131"/>
                  </a:lnTo>
                  <a:lnTo>
                    <a:pt x="10" y="28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067" y="3857"/>
              <a:ext cx="29" cy="37"/>
            </a:xfrm>
            <a:custGeom>
              <a:avLst/>
              <a:gdLst/>
              <a:ahLst/>
              <a:cxnLst/>
              <a:rect l="l" t="t" r="r" b="b"/>
              <a:pathLst>
                <a:path w="29" h="37" extrusionOk="0">
                  <a:moveTo>
                    <a:pt x="16" y="0"/>
                  </a:moveTo>
                  <a:lnTo>
                    <a:pt x="0" y="36"/>
                  </a:lnTo>
                  <a:lnTo>
                    <a:pt x="14" y="16"/>
                  </a:lnTo>
                  <a:lnTo>
                    <a:pt x="21" y="31"/>
                  </a:lnTo>
                  <a:lnTo>
                    <a:pt x="21" y="24"/>
                  </a:lnTo>
                  <a:lnTo>
                    <a:pt x="18" y="11"/>
                  </a:lnTo>
                  <a:lnTo>
                    <a:pt x="28" y="9"/>
                  </a:lnTo>
                  <a:lnTo>
                    <a:pt x="16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3053" y="3888"/>
              <a:ext cx="33" cy="107"/>
            </a:xfrm>
            <a:custGeom>
              <a:avLst/>
              <a:gdLst/>
              <a:ahLst/>
              <a:cxnLst/>
              <a:rect l="l" t="t" r="r" b="b"/>
              <a:pathLst>
                <a:path w="33" h="107" extrusionOk="0">
                  <a:moveTo>
                    <a:pt x="30" y="24"/>
                  </a:moveTo>
                  <a:lnTo>
                    <a:pt x="19" y="41"/>
                  </a:lnTo>
                  <a:lnTo>
                    <a:pt x="12" y="84"/>
                  </a:lnTo>
                  <a:lnTo>
                    <a:pt x="2" y="50"/>
                  </a:lnTo>
                  <a:lnTo>
                    <a:pt x="0" y="0"/>
                  </a:lnTo>
                  <a:lnTo>
                    <a:pt x="2" y="54"/>
                  </a:lnTo>
                  <a:lnTo>
                    <a:pt x="16" y="106"/>
                  </a:lnTo>
                  <a:lnTo>
                    <a:pt x="32" y="97"/>
                  </a:lnTo>
                  <a:lnTo>
                    <a:pt x="21" y="92"/>
                  </a:lnTo>
                  <a:lnTo>
                    <a:pt x="21" y="67"/>
                  </a:lnTo>
                  <a:lnTo>
                    <a:pt x="24" y="41"/>
                  </a:lnTo>
                  <a:lnTo>
                    <a:pt x="30" y="24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3110" y="4063"/>
              <a:ext cx="89" cy="37"/>
            </a:xfrm>
            <a:custGeom>
              <a:avLst/>
              <a:gdLst/>
              <a:ahLst/>
              <a:cxnLst/>
              <a:rect l="l" t="t" r="r" b="b"/>
              <a:pathLst>
                <a:path w="89" h="37" extrusionOk="0">
                  <a:moveTo>
                    <a:pt x="59" y="0"/>
                  </a:moveTo>
                  <a:lnTo>
                    <a:pt x="0" y="24"/>
                  </a:lnTo>
                  <a:lnTo>
                    <a:pt x="0" y="29"/>
                  </a:lnTo>
                  <a:lnTo>
                    <a:pt x="7" y="36"/>
                  </a:lnTo>
                  <a:lnTo>
                    <a:pt x="49" y="32"/>
                  </a:lnTo>
                  <a:lnTo>
                    <a:pt x="87" y="35"/>
                  </a:lnTo>
                  <a:lnTo>
                    <a:pt x="88" y="28"/>
                  </a:lnTo>
                  <a:lnTo>
                    <a:pt x="84" y="22"/>
                  </a:lnTo>
                  <a:lnTo>
                    <a:pt x="88" y="10"/>
                  </a:lnTo>
                  <a:lnTo>
                    <a:pt x="81" y="0"/>
                  </a:lnTo>
                  <a:lnTo>
                    <a:pt x="59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3139" y="4111"/>
              <a:ext cx="70" cy="16"/>
            </a:xfrm>
            <a:custGeom>
              <a:avLst/>
              <a:gdLst/>
              <a:ahLst/>
              <a:cxnLst/>
              <a:rect l="l" t="t" r="r" b="b"/>
              <a:pathLst>
                <a:path w="70" h="16" extrusionOk="0">
                  <a:moveTo>
                    <a:pt x="0" y="0"/>
                  </a:moveTo>
                  <a:lnTo>
                    <a:pt x="44" y="9"/>
                  </a:lnTo>
                  <a:lnTo>
                    <a:pt x="69" y="9"/>
                  </a:lnTo>
                  <a:lnTo>
                    <a:pt x="63" y="15"/>
                  </a:lnTo>
                  <a:lnTo>
                    <a:pt x="46" y="1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3180" y="4140"/>
              <a:ext cx="29" cy="8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0"/>
                  </a:moveTo>
                  <a:lnTo>
                    <a:pt x="28" y="7"/>
                  </a:lnTo>
                  <a:lnTo>
                    <a:pt x="21" y="7"/>
                  </a:lnTo>
                  <a:lnTo>
                    <a:pt x="7" y="3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2928" y="4085"/>
              <a:ext cx="234" cy="88"/>
            </a:xfrm>
            <a:custGeom>
              <a:avLst/>
              <a:gdLst/>
              <a:ahLst/>
              <a:cxnLst/>
              <a:rect l="l" t="t" r="r" b="b"/>
              <a:pathLst>
                <a:path w="234" h="88" extrusionOk="0">
                  <a:moveTo>
                    <a:pt x="232" y="50"/>
                  </a:moveTo>
                  <a:lnTo>
                    <a:pt x="185" y="27"/>
                  </a:lnTo>
                  <a:lnTo>
                    <a:pt x="173" y="13"/>
                  </a:lnTo>
                  <a:lnTo>
                    <a:pt x="154" y="13"/>
                  </a:lnTo>
                  <a:lnTo>
                    <a:pt x="139" y="18"/>
                  </a:lnTo>
                  <a:lnTo>
                    <a:pt x="119" y="18"/>
                  </a:lnTo>
                  <a:lnTo>
                    <a:pt x="52" y="0"/>
                  </a:lnTo>
                  <a:lnTo>
                    <a:pt x="0" y="87"/>
                  </a:lnTo>
                  <a:lnTo>
                    <a:pt x="109" y="87"/>
                  </a:lnTo>
                  <a:lnTo>
                    <a:pt x="167" y="73"/>
                  </a:lnTo>
                  <a:lnTo>
                    <a:pt x="210" y="77"/>
                  </a:lnTo>
                  <a:lnTo>
                    <a:pt x="233" y="74"/>
                  </a:lnTo>
                  <a:lnTo>
                    <a:pt x="232" y="5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2928" y="3764"/>
              <a:ext cx="66" cy="15"/>
            </a:xfrm>
            <a:custGeom>
              <a:avLst/>
              <a:gdLst/>
              <a:ahLst/>
              <a:cxnLst/>
              <a:rect l="l" t="t" r="r" b="b"/>
              <a:pathLst>
                <a:path w="66" h="15" extrusionOk="0">
                  <a:moveTo>
                    <a:pt x="0" y="14"/>
                  </a:moveTo>
                  <a:lnTo>
                    <a:pt x="26" y="0"/>
                  </a:lnTo>
                  <a:lnTo>
                    <a:pt x="40" y="5"/>
                  </a:lnTo>
                  <a:lnTo>
                    <a:pt x="57" y="5"/>
                  </a:lnTo>
                  <a:lnTo>
                    <a:pt x="65" y="1"/>
                  </a:lnTo>
                  <a:lnTo>
                    <a:pt x="56" y="8"/>
                  </a:lnTo>
                  <a:lnTo>
                    <a:pt x="40" y="8"/>
                  </a:lnTo>
                  <a:lnTo>
                    <a:pt x="25" y="3"/>
                  </a:lnTo>
                  <a:lnTo>
                    <a:pt x="0" y="14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3047" y="3707"/>
              <a:ext cx="60" cy="43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0" y="0"/>
                  </a:moveTo>
                  <a:lnTo>
                    <a:pt x="4" y="15"/>
                  </a:lnTo>
                  <a:lnTo>
                    <a:pt x="15" y="19"/>
                  </a:lnTo>
                  <a:lnTo>
                    <a:pt x="9" y="30"/>
                  </a:lnTo>
                  <a:lnTo>
                    <a:pt x="27" y="39"/>
                  </a:lnTo>
                  <a:lnTo>
                    <a:pt x="25" y="34"/>
                  </a:lnTo>
                  <a:lnTo>
                    <a:pt x="33" y="34"/>
                  </a:lnTo>
                  <a:lnTo>
                    <a:pt x="49" y="41"/>
                  </a:lnTo>
                  <a:lnTo>
                    <a:pt x="59" y="42"/>
                  </a:lnTo>
                  <a:lnTo>
                    <a:pt x="40" y="35"/>
                  </a:lnTo>
                  <a:lnTo>
                    <a:pt x="34" y="30"/>
                  </a:lnTo>
                  <a:lnTo>
                    <a:pt x="30" y="27"/>
                  </a:lnTo>
                  <a:lnTo>
                    <a:pt x="26" y="18"/>
                  </a:lnTo>
                  <a:lnTo>
                    <a:pt x="38" y="19"/>
                  </a:lnTo>
                  <a:lnTo>
                    <a:pt x="41" y="19"/>
                  </a:lnTo>
                  <a:lnTo>
                    <a:pt x="20" y="10"/>
                  </a:lnTo>
                  <a:lnTo>
                    <a:pt x="15" y="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3013" y="3690"/>
              <a:ext cx="23" cy="27"/>
            </a:xfrm>
            <a:custGeom>
              <a:avLst/>
              <a:gdLst/>
              <a:ahLst/>
              <a:cxnLst/>
              <a:rect l="l" t="t" r="r" b="b"/>
              <a:pathLst>
                <a:path w="23" h="27" extrusionOk="0">
                  <a:moveTo>
                    <a:pt x="9" y="13"/>
                  </a:moveTo>
                  <a:lnTo>
                    <a:pt x="0" y="18"/>
                  </a:lnTo>
                  <a:lnTo>
                    <a:pt x="8" y="25"/>
                  </a:lnTo>
                  <a:lnTo>
                    <a:pt x="11" y="22"/>
                  </a:lnTo>
                  <a:lnTo>
                    <a:pt x="21" y="26"/>
                  </a:lnTo>
                  <a:lnTo>
                    <a:pt x="18" y="21"/>
                  </a:lnTo>
                  <a:lnTo>
                    <a:pt x="22" y="16"/>
                  </a:lnTo>
                  <a:lnTo>
                    <a:pt x="18" y="7"/>
                  </a:lnTo>
                  <a:lnTo>
                    <a:pt x="18" y="10"/>
                  </a:lnTo>
                  <a:lnTo>
                    <a:pt x="5" y="0"/>
                  </a:lnTo>
                  <a:lnTo>
                    <a:pt x="0" y="0"/>
                  </a:lnTo>
                  <a:lnTo>
                    <a:pt x="9" y="13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3017" y="3756"/>
              <a:ext cx="53" cy="47"/>
            </a:xfrm>
            <a:custGeom>
              <a:avLst/>
              <a:gdLst/>
              <a:ahLst/>
              <a:cxnLst/>
              <a:rect l="l" t="t" r="r" b="b"/>
              <a:pathLst>
                <a:path w="53" h="47" extrusionOk="0">
                  <a:moveTo>
                    <a:pt x="0" y="6"/>
                  </a:moveTo>
                  <a:lnTo>
                    <a:pt x="7" y="9"/>
                  </a:lnTo>
                  <a:lnTo>
                    <a:pt x="21" y="8"/>
                  </a:lnTo>
                  <a:lnTo>
                    <a:pt x="16" y="19"/>
                  </a:lnTo>
                  <a:lnTo>
                    <a:pt x="18" y="23"/>
                  </a:lnTo>
                  <a:lnTo>
                    <a:pt x="33" y="27"/>
                  </a:lnTo>
                  <a:lnTo>
                    <a:pt x="40" y="32"/>
                  </a:lnTo>
                  <a:lnTo>
                    <a:pt x="40" y="22"/>
                  </a:lnTo>
                  <a:lnTo>
                    <a:pt x="32" y="0"/>
                  </a:lnTo>
                  <a:lnTo>
                    <a:pt x="44" y="16"/>
                  </a:lnTo>
                  <a:lnTo>
                    <a:pt x="47" y="39"/>
                  </a:lnTo>
                  <a:lnTo>
                    <a:pt x="52" y="46"/>
                  </a:lnTo>
                  <a:lnTo>
                    <a:pt x="42" y="41"/>
                  </a:lnTo>
                  <a:lnTo>
                    <a:pt x="39" y="35"/>
                  </a:lnTo>
                  <a:lnTo>
                    <a:pt x="33" y="30"/>
                  </a:lnTo>
                  <a:lnTo>
                    <a:pt x="20" y="30"/>
                  </a:lnTo>
                  <a:lnTo>
                    <a:pt x="4" y="23"/>
                  </a:lnTo>
                  <a:lnTo>
                    <a:pt x="4" y="13"/>
                  </a:lnTo>
                  <a:lnTo>
                    <a:pt x="0" y="6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3014" y="3772"/>
              <a:ext cx="8" cy="19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0"/>
                  </a:moveTo>
                  <a:lnTo>
                    <a:pt x="7" y="7"/>
                  </a:lnTo>
                  <a:lnTo>
                    <a:pt x="4" y="18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3022" y="3791"/>
              <a:ext cx="28" cy="12"/>
            </a:xfrm>
            <a:custGeom>
              <a:avLst/>
              <a:gdLst/>
              <a:ahLst/>
              <a:cxnLst/>
              <a:rect l="l" t="t" r="r" b="b"/>
              <a:pathLst>
                <a:path w="28" h="12" extrusionOk="0">
                  <a:moveTo>
                    <a:pt x="2" y="0"/>
                  </a:moveTo>
                  <a:lnTo>
                    <a:pt x="18" y="9"/>
                  </a:lnTo>
                  <a:lnTo>
                    <a:pt x="27" y="9"/>
                  </a:lnTo>
                  <a:lnTo>
                    <a:pt x="20" y="11"/>
                  </a:lnTo>
                  <a:lnTo>
                    <a:pt x="15" y="11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3007" y="3733"/>
              <a:ext cx="18" cy="45"/>
            </a:xfrm>
            <a:custGeom>
              <a:avLst/>
              <a:gdLst/>
              <a:ahLst/>
              <a:cxnLst/>
              <a:rect l="l" t="t" r="r" b="b"/>
              <a:pathLst>
                <a:path w="18" h="45" extrusionOk="0">
                  <a:moveTo>
                    <a:pt x="17" y="2"/>
                  </a:moveTo>
                  <a:lnTo>
                    <a:pt x="7" y="12"/>
                  </a:lnTo>
                  <a:lnTo>
                    <a:pt x="5" y="0"/>
                  </a:lnTo>
                  <a:lnTo>
                    <a:pt x="3" y="16"/>
                  </a:lnTo>
                  <a:lnTo>
                    <a:pt x="0" y="29"/>
                  </a:lnTo>
                  <a:lnTo>
                    <a:pt x="3" y="44"/>
                  </a:lnTo>
                  <a:lnTo>
                    <a:pt x="1" y="30"/>
                  </a:lnTo>
                  <a:lnTo>
                    <a:pt x="9" y="15"/>
                  </a:lnTo>
                  <a:lnTo>
                    <a:pt x="17" y="2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3034" y="3745"/>
              <a:ext cx="10" cy="8"/>
            </a:xfrm>
            <a:custGeom>
              <a:avLst/>
              <a:gdLst/>
              <a:ahLst/>
              <a:cxnLst/>
              <a:rect l="l" t="t" r="r" b="b"/>
              <a:pathLst>
                <a:path w="10" h="8" extrusionOk="0">
                  <a:moveTo>
                    <a:pt x="5" y="0"/>
                  </a:moveTo>
                  <a:lnTo>
                    <a:pt x="0" y="6"/>
                  </a:lnTo>
                  <a:lnTo>
                    <a:pt x="1" y="7"/>
                  </a:lnTo>
                  <a:lnTo>
                    <a:pt x="9" y="6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3008" y="3777"/>
              <a:ext cx="7" cy="20"/>
            </a:xfrm>
            <a:custGeom>
              <a:avLst/>
              <a:gdLst/>
              <a:ahLst/>
              <a:cxnLst/>
              <a:rect l="l" t="t" r="r" b="b"/>
              <a:pathLst>
                <a:path w="7" h="20" extrusionOk="0">
                  <a:moveTo>
                    <a:pt x="2" y="0"/>
                  </a:moveTo>
                  <a:lnTo>
                    <a:pt x="6" y="11"/>
                  </a:lnTo>
                  <a:lnTo>
                    <a:pt x="3" y="19"/>
                  </a:lnTo>
                  <a:lnTo>
                    <a:pt x="0" y="11"/>
                  </a:lnTo>
                  <a:lnTo>
                    <a:pt x="2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3013" y="3806"/>
              <a:ext cx="34" cy="37"/>
            </a:xfrm>
            <a:custGeom>
              <a:avLst/>
              <a:gdLst/>
              <a:ahLst/>
              <a:cxnLst/>
              <a:rect l="l" t="t" r="r" b="b"/>
              <a:pathLst>
                <a:path w="34" h="37" extrusionOk="0">
                  <a:moveTo>
                    <a:pt x="0" y="0"/>
                  </a:moveTo>
                  <a:lnTo>
                    <a:pt x="20" y="27"/>
                  </a:lnTo>
                  <a:lnTo>
                    <a:pt x="33" y="36"/>
                  </a:lnTo>
                  <a:lnTo>
                    <a:pt x="17" y="27"/>
                  </a:lnTo>
                  <a:lnTo>
                    <a:pt x="9" y="24"/>
                  </a:lnTo>
                  <a:lnTo>
                    <a:pt x="0" y="1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3018" y="3664"/>
              <a:ext cx="7" cy="23"/>
            </a:xfrm>
            <a:custGeom>
              <a:avLst/>
              <a:gdLst/>
              <a:ahLst/>
              <a:cxnLst/>
              <a:rect l="l" t="t" r="r" b="b"/>
              <a:pathLst>
                <a:path w="7" h="23" extrusionOk="0">
                  <a:moveTo>
                    <a:pt x="5" y="0"/>
                  </a:moveTo>
                  <a:lnTo>
                    <a:pt x="0" y="22"/>
                  </a:lnTo>
                  <a:lnTo>
                    <a:pt x="6" y="17"/>
                  </a:lnTo>
                  <a:lnTo>
                    <a:pt x="5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3098" y="3735"/>
              <a:ext cx="26" cy="9"/>
            </a:xfrm>
            <a:custGeom>
              <a:avLst/>
              <a:gdLst/>
              <a:ahLst/>
              <a:cxnLst/>
              <a:rect l="l" t="t" r="r" b="b"/>
              <a:pathLst>
                <a:path w="26" h="9" extrusionOk="0">
                  <a:moveTo>
                    <a:pt x="0" y="0"/>
                  </a:moveTo>
                  <a:lnTo>
                    <a:pt x="12" y="4"/>
                  </a:lnTo>
                  <a:lnTo>
                    <a:pt x="25" y="0"/>
                  </a:lnTo>
                  <a:lnTo>
                    <a:pt x="12" y="8"/>
                  </a:lnTo>
                  <a:lnTo>
                    <a:pt x="8" y="8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3063" y="3612"/>
              <a:ext cx="70" cy="41"/>
            </a:xfrm>
            <a:custGeom>
              <a:avLst/>
              <a:gdLst/>
              <a:ahLst/>
              <a:cxnLst/>
              <a:rect l="l" t="t" r="r" b="b"/>
              <a:pathLst>
                <a:path w="70" h="41" extrusionOk="0">
                  <a:moveTo>
                    <a:pt x="69" y="31"/>
                  </a:moveTo>
                  <a:lnTo>
                    <a:pt x="68" y="20"/>
                  </a:lnTo>
                  <a:lnTo>
                    <a:pt x="59" y="10"/>
                  </a:lnTo>
                  <a:lnTo>
                    <a:pt x="61" y="28"/>
                  </a:lnTo>
                  <a:lnTo>
                    <a:pt x="56" y="23"/>
                  </a:lnTo>
                  <a:lnTo>
                    <a:pt x="34" y="0"/>
                  </a:lnTo>
                  <a:lnTo>
                    <a:pt x="43" y="28"/>
                  </a:lnTo>
                  <a:lnTo>
                    <a:pt x="32" y="16"/>
                  </a:lnTo>
                  <a:lnTo>
                    <a:pt x="24" y="17"/>
                  </a:lnTo>
                  <a:lnTo>
                    <a:pt x="27" y="36"/>
                  </a:lnTo>
                  <a:lnTo>
                    <a:pt x="20" y="28"/>
                  </a:lnTo>
                  <a:lnTo>
                    <a:pt x="3" y="27"/>
                  </a:lnTo>
                  <a:lnTo>
                    <a:pt x="12" y="34"/>
                  </a:lnTo>
                  <a:lnTo>
                    <a:pt x="0" y="31"/>
                  </a:lnTo>
                  <a:lnTo>
                    <a:pt x="3" y="39"/>
                  </a:lnTo>
                  <a:lnTo>
                    <a:pt x="24" y="37"/>
                  </a:lnTo>
                  <a:lnTo>
                    <a:pt x="32" y="40"/>
                  </a:lnTo>
                  <a:lnTo>
                    <a:pt x="35" y="36"/>
                  </a:lnTo>
                  <a:lnTo>
                    <a:pt x="43" y="38"/>
                  </a:lnTo>
                  <a:lnTo>
                    <a:pt x="51" y="36"/>
                  </a:lnTo>
                  <a:lnTo>
                    <a:pt x="49" y="29"/>
                  </a:lnTo>
                  <a:lnTo>
                    <a:pt x="62" y="31"/>
                  </a:lnTo>
                  <a:lnTo>
                    <a:pt x="69" y="31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3057" y="3783"/>
              <a:ext cx="95" cy="74"/>
            </a:xfrm>
            <a:custGeom>
              <a:avLst/>
              <a:gdLst/>
              <a:ahLst/>
              <a:cxnLst/>
              <a:rect l="l" t="t" r="r" b="b"/>
              <a:pathLst>
                <a:path w="95" h="74" extrusionOk="0">
                  <a:moveTo>
                    <a:pt x="55" y="0"/>
                  </a:moveTo>
                  <a:lnTo>
                    <a:pt x="35" y="17"/>
                  </a:lnTo>
                  <a:lnTo>
                    <a:pt x="33" y="27"/>
                  </a:lnTo>
                  <a:lnTo>
                    <a:pt x="39" y="24"/>
                  </a:lnTo>
                  <a:lnTo>
                    <a:pt x="31" y="43"/>
                  </a:lnTo>
                  <a:lnTo>
                    <a:pt x="6" y="50"/>
                  </a:lnTo>
                  <a:lnTo>
                    <a:pt x="0" y="54"/>
                  </a:lnTo>
                  <a:lnTo>
                    <a:pt x="53" y="51"/>
                  </a:lnTo>
                  <a:lnTo>
                    <a:pt x="41" y="64"/>
                  </a:lnTo>
                  <a:lnTo>
                    <a:pt x="24" y="73"/>
                  </a:lnTo>
                  <a:lnTo>
                    <a:pt x="62" y="62"/>
                  </a:lnTo>
                  <a:lnTo>
                    <a:pt x="72" y="40"/>
                  </a:lnTo>
                  <a:lnTo>
                    <a:pt x="84" y="33"/>
                  </a:lnTo>
                  <a:lnTo>
                    <a:pt x="94" y="8"/>
                  </a:lnTo>
                  <a:lnTo>
                    <a:pt x="84" y="8"/>
                  </a:lnTo>
                  <a:lnTo>
                    <a:pt x="53" y="28"/>
                  </a:lnTo>
                  <a:lnTo>
                    <a:pt x="44" y="23"/>
                  </a:lnTo>
                  <a:lnTo>
                    <a:pt x="55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3031" y="3632"/>
              <a:ext cx="26" cy="20"/>
            </a:xfrm>
            <a:custGeom>
              <a:avLst/>
              <a:gdLst/>
              <a:ahLst/>
              <a:cxnLst/>
              <a:rect l="l" t="t" r="r" b="b"/>
              <a:pathLst>
                <a:path w="26" h="20" extrusionOk="0">
                  <a:moveTo>
                    <a:pt x="25" y="17"/>
                  </a:moveTo>
                  <a:lnTo>
                    <a:pt x="12" y="0"/>
                  </a:lnTo>
                  <a:lnTo>
                    <a:pt x="9" y="5"/>
                  </a:lnTo>
                  <a:lnTo>
                    <a:pt x="12" y="11"/>
                  </a:lnTo>
                  <a:lnTo>
                    <a:pt x="0" y="19"/>
                  </a:lnTo>
                  <a:lnTo>
                    <a:pt x="16" y="13"/>
                  </a:lnTo>
                  <a:lnTo>
                    <a:pt x="25" y="17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3055" y="3593"/>
              <a:ext cx="87" cy="15"/>
            </a:xfrm>
            <a:custGeom>
              <a:avLst/>
              <a:gdLst/>
              <a:ahLst/>
              <a:cxnLst/>
              <a:rect l="l" t="t" r="r" b="b"/>
              <a:pathLst>
                <a:path w="87" h="15" extrusionOk="0">
                  <a:moveTo>
                    <a:pt x="86" y="3"/>
                  </a:moveTo>
                  <a:lnTo>
                    <a:pt x="78" y="5"/>
                  </a:lnTo>
                  <a:lnTo>
                    <a:pt x="69" y="3"/>
                  </a:lnTo>
                  <a:lnTo>
                    <a:pt x="69" y="11"/>
                  </a:lnTo>
                  <a:lnTo>
                    <a:pt x="57" y="2"/>
                  </a:lnTo>
                  <a:lnTo>
                    <a:pt x="31" y="3"/>
                  </a:lnTo>
                  <a:lnTo>
                    <a:pt x="14" y="14"/>
                  </a:lnTo>
                  <a:lnTo>
                    <a:pt x="0" y="10"/>
                  </a:lnTo>
                  <a:lnTo>
                    <a:pt x="28" y="1"/>
                  </a:lnTo>
                  <a:lnTo>
                    <a:pt x="67" y="0"/>
                  </a:lnTo>
                  <a:lnTo>
                    <a:pt x="86" y="3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031" y="3618"/>
              <a:ext cx="19" cy="33"/>
            </a:xfrm>
            <a:custGeom>
              <a:avLst/>
              <a:gdLst/>
              <a:ahLst/>
              <a:cxnLst/>
              <a:rect l="l" t="t" r="r" b="b"/>
              <a:pathLst>
                <a:path w="19" h="33" extrusionOk="0">
                  <a:moveTo>
                    <a:pt x="18" y="0"/>
                  </a:moveTo>
                  <a:lnTo>
                    <a:pt x="5" y="13"/>
                  </a:lnTo>
                  <a:lnTo>
                    <a:pt x="7" y="28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3" y="10"/>
                  </a:lnTo>
                  <a:lnTo>
                    <a:pt x="14" y="0"/>
                  </a:lnTo>
                  <a:lnTo>
                    <a:pt x="18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3158" y="3603"/>
              <a:ext cx="55" cy="116"/>
            </a:xfrm>
            <a:custGeom>
              <a:avLst/>
              <a:gdLst/>
              <a:ahLst/>
              <a:cxnLst/>
              <a:rect l="l" t="t" r="r" b="b"/>
              <a:pathLst>
                <a:path w="55" h="116" extrusionOk="0">
                  <a:moveTo>
                    <a:pt x="0" y="0"/>
                  </a:moveTo>
                  <a:lnTo>
                    <a:pt x="5" y="6"/>
                  </a:lnTo>
                  <a:lnTo>
                    <a:pt x="17" y="10"/>
                  </a:lnTo>
                  <a:lnTo>
                    <a:pt x="11" y="15"/>
                  </a:lnTo>
                  <a:lnTo>
                    <a:pt x="17" y="20"/>
                  </a:lnTo>
                  <a:lnTo>
                    <a:pt x="5" y="22"/>
                  </a:lnTo>
                  <a:lnTo>
                    <a:pt x="8" y="26"/>
                  </a:lnTo>
                  <a:lnTo>
                    <a:pt x="27" y="30"/>
                  </a:lnTo>
                  <a:lnTo>
                    <a:pt x="31" y="38"/>
                  </a:lnTo>
                  <a:lnTo>
                    <a:pt x="16" y="30"/>
                  </a:lnTo>
                  <a:lnTo>
                    <a:pt x="27" y="45"/>
                  </a:lnTo>
                  <a:lnTo>
                    <a:pt x="15" y="46"/>
                  </a:lnTo>
                  <a:lnTo>
                    <a:pt x="31" y="61"/>
                  </a:lnTo>
                  <a:lnTo>
                    <a:pt x="38" y="78"/>
                  </a:lnTo>
                  <a:lnTo>
                    <a:pt x="24" y="67"/>
                  </a:lnTo>
                  <a:lnTo>
                    <a:pt x="20" y="75"/>
                  </a:lnTo>
                  <a:lnTo>
                    <a:pt x="38" y="103"/>
                  </a:lnTo>
                  <a:lnTo>
                    <a:pt x="44" y="95"/>
                  </a:lnTo>
                  <a:lnTo>
                    <a:pt x="40" y="87"/>
                  </a:lnTo>
                  <a:lnTo>
                    <a:pt x="47" y="94"/>
                  </a:lnTo>
                  <a:lnTo>
                    <a:pt x="54" y="115"/>
                  </a:lnTo>
                  <a:lnTo>
                    <a:pt x="52" y="83"/>
                  </a:lnTo>
                  <a:lnTo>
                    <a:pt x="40" y="68"/>
                  </a:lnTo>
                  <a:lnTo>
                    <a:pt x="44" y="63"/>
                  </a:lnTo>
                  <a:lnTo>
                    <a:pt x="33" y="26"/>
                  </a:lnTo>
                  <a:lnTo>
                    <a:pt x="26" y="22"/>
                  </a:lnTo>
                  <a:lnTo>
                    <a:pt x="27" y="13"/>
                  </a:lnTo>
                  <a:lnTo>
                    <a:pt x="18" y="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3128" y="3645"/>
              <a:ext cx="85" cy="128"/>
            </a:xfrm>
            <a:custGeom>
              <a:avLst/>
              <a:gdLst/>
              <a:ahLst/>
              <a:cxnLst/>
              <a:rect l="l" t="t" r="r" b="b"/>
              <a:pathLst>
                <a:path w="85" h="128" extrusionOk="0">
                  <a:moveTo>
                    <a:pt x="13" y="0"/>
                  </a:moveTo>
                  <a:lnTo>
                    <a:pt x="29" y="11"/>
                  </a:lnTo>
                  <a:lnTo>
                    <a:pt x="16" y="8"/>
                  </a:lnTo>
                  <a:lnTo>
                    <a:pt x="24" y="29"/>
                  </a:lnTo>
                  <a:lnTo>
                    <a:pt x="32" y="29"/>
                  </a:lnTo>
                  <a:lnTo>
                    <a:pt x="28" y="23"/>
                  </a:lnTo>
                  <a:lnTo>
                    <a:pt x="38" y="30"/>
                  </a:lnTo>
                  <a:lnTo>
                    <a:pt x="46" y="47"/>
                  </a:lnTo>
                  <a:lnTo>
                    <a:pt x="35" y="41"/>
                  </a:lnTo>
                  <a:lnTo>
                    <a:pt x="41" y="58"/>
                  </a:lnTo>
                  <a:lnTo>
                    <a:pt x="70" y="71"/>
                  </a:lnTo>
                  <a:lnTo>
                    <a:pt x="63" y="72"/>
                  </a:lnTo>
                  <a:lnTo>
                    <a:pt x="35" y="66"/>
                  </a:lnTo>
                  <a:lnTo>
                    <a:pt x="51" y="79"/>
                  </a:lnTo>
                  <a:lnTo>
                    <a:pt x="82" y="96"/>
                  </a:lnTo>
                  <a:lnTo>
                    <a:pt x="84" y="111"/>
                  </a:lnTo>
                  <a:lnTo>
                    <a:pt x="74" y="106"/>
                  </a:lnTo>
                  <a:lnTo>
                    <a:pt x="70" y="114"/>
                  </a:lnTo>
                  <a:lnTo>
                    <a:pt x="46" y="127"/>
                  </a:lnTo>
                  <a:lnTo>
                    <a:pt x="59" y="104"/>
                  </a:lnTo>
                  <a:lnTo>
                    <a:pt x="57" y="92"/>
                  </a:lnTo>
                  <a:lnTo>
                    <a:pt x="46" y="80"/>
                  </a:lnTo>
                  <a:lnTo>
                    <a:pt x="39" y="80"/>
                  </a:lnTo>
                  <a:lnTo>
                    <a:pt x="23" y="94"/>
                  </a:lnTo>
                  <a:lnTo>
                    <a:pt x="34" y="80"/>
                  </a:lnTo>
                  <a:lnTo>
                    <a:pt x="25" y="78"/>
                  </a:lnTo>
                  <a:lnTo>
                    <a:pt x="15" y="63"/>
                  </a:lnTo>
                  <a:lnTo>
                    <a:pt x="35" y="73"/>
                  </a:lnTo>
                  <a:lnTo>
                    <a:pt x="22" y="59"/>
                  </a:lnTo>
                  <a:lnTo>
                    <a:pt x="10" y="42"/>
                  </a:lnTo>
                  <a:lnTo>
                    <a:pt x="0" y="52"/>
                  </a:lnTo>
                  <a:lnTo>
                    <a:pt x="6" y="35"/>
                  </a:lnTo>
                  <a:lnTo>
                    <a:pt x="3" y="23"/>
                  </a:lnTo>
                  <a:lnTo>
                    <a:pt x="6" y="7"/>
                  </a:lnTo>
                  <a:lnTo>
                    <a:pt x="13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3128" y="3693"/>
              <a:ext cx="26" cy="61"/>
            </a:xfrm>
            <a:custGeom>
              <a:avLst/>
              <a:gdLst/>
              <a:ahLst/>
              <a:cxnLst/>
              <a:rect l="l" t="t" r="r" b="b"/>
              <a:pathLst>
                <a:path w="26" h="61" extrusionOk="0">
                  <a:moveTo>
                    <a:pt x="3" y="0"/>
                  </a:moveTo>
                  <a:lnTo>
                    <a:pt x="17" y="32"/>
                  </a:lnTo>
                  <a:lnTo>
                    <a:pt x="10" y="31"/>
                  </a:lnTo>
                  <a:lnTo>
                    <a:pt x="15" y="50"/>
                  </a:lnTo>
                  <a:lnTo>
                    <a:pt x="25" y="56"/>
                  </a:lnTo>
                  <a:lnTo>
                    <a:pt x="10" y="60"/>
                  </a:lnTo>
                  <a:lnTo>
                    <a:pt x="15" y="55"/>
                  </a:lnTo>
                  <a:lnTo>
                    <a:pt x="0" y="29"/>
                  </a:lnTo>
                  <a:lnTo>
                    <a:pt x="6" y="29"/>
                  </a:lnTo>
                  <a:lnTo>
                    <a:pt x="0" y="17"/>
                  </a:lnTo>
                  <a:lnTo>
                    <a:pt x="3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3157" y="3738"/>
              <a:ext cx="23" cy="30"/>
            </a:xfrm>
            <a:custGeom>
              <a:avLst/>
              <a:gdLst/>
              <a:ahLst/>
              <a:cxnLst/>
              <a:rect l="l" t="t" r="r" b="b"/>
              <a:pathLst>
                <a:path w="23" h="30" extrusionOk="0">
                  <a:moveTo>
                    <a:pt x="0" y="5"/>
                  </a:moveTo>
                  <a:lnTo>
                    <a:pt x="17" y="0"/>
                  </a:lnTo>
                  <a:lnTo>
                    <a:pt x="22" y="7"/>
                  </a:lnTo>
                  <a:lnTo>
                    <a:pt x="15" y="29"/>
                  </a:lnTo>
                  <a:lnTo>
                    <a:pt x="19" y="10"/>
                  </a:lnTo>
                  <a:lnTo>
                    <a:pt x="14" y="5"/>
                  </a:lnTo>
                  <a:lnTo>
                    <a:pt x="0" y="5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3143" y="3749"/>
              <a:ext cx="25" cy="32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12" y="7"/>
                  </a:moveTo>
                  <a:lnTo>
                    <a:pt x="14" y="16"/>
                  </a:lnTo>
                  <a:lnTo>
                    <a:pt x="7" y="20"/>
                  </a:lnTo>
                  <a:lnTo>
                    <a:pt x="0" y="31"/>
                  </a:lnTo>
                  <a:lnTo>
                    <a:pt x="7" y="23"/>
                  </a:lnTo>
                  <a:lnTo>
                    <a:pt x="20" y="22"/>
                  </a:lnTo>
                  <a:lnTo>
                    <a:pt x="24" y="8"/>
                  </a:lnTo>
                  <a:lnTo>
                    <a:pt x="19" y="0"/>
                  </a:lnTo>
                  <a:lnTo>
                    <a:pt x="12" y="7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50" y="3777"/>
              <a:ext cx="56" cy="117"/>
            </a:xfrm>
            <a:custGeom>
              <a:avLst/>
              <a:gdLst/>
              <a:ahLst/>
              <a:cxnLst/>
              <a:rect l="l" t="t" r="r" b="b"/>
              <a:pathLst>
                <a:path w="56" h="117" extrusionOk="0">
                  <a:moveTo>
                    <a:pt x="27" y="0"/>
                  </a:moveTo>
                  <a:lnTo>
                    <a:pt x="7" y="14"/>
                  </a:lnTo>
                  <a:lnTo>
                    <a:pt x="11" y="39"/>
                  </a:lnTo>
                  <a:lnTo>
                    <a:pt x="0" y="116"/>
                  </a:lnTo>
                  <a:lnTo>
                    <a:pt x="4" y="109"/>
                  </a:lnTo>
                  <a:lnTo>
                    <a:pt x="19" y="49"/>
                  </a:lnTo>
                  <a:lnTo>
                    <a:pt x="40" y="28"/>
                  </a:lnTo>
                  <a:lnTo>
                    <a:pt x="48" y="52"/>
                  </a:lnTo>
                  <a:lnTo>
                    <a:pt x="55" y="60"/>
                  </a:lnTo>
                  <a:lnTo>
                    <a:pt x="45" y="19"/>
                  </a:lnTo>
                  <a:lnTo>
                    <a:pt x="47" y="9"/>
                  </a:lnTo>
                  <a:lnTo>
                    <a:pt x="27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4" name="Google Shape;334;p21"/>
            <p:cNvCxnSpPr/>
            <p:nvPr/>
          </p:nvCxnSpPr>
          <p:spPr>
            <a:xfrm flipH="1">
              <a:off x="3136" y="3903"/>
              <a:ext cx="11" cy="6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5" name="Google Shape;335;p21"/>
            <p:cNvSpPr/>
            <p:nvPr/>
          </p:nvSpPr>
          <p:spPr>
            <a:xfrm>
              <a:off x="3194" y="3878"/>
              <a:ext cx="32" cy="27"/>
            </a:xfrm>
            <a:custGeom>
              <a:avLst/>
              <a:gdLst/>
              <a:ahLst/>
              <a:cxnLst/>
              <a:rect l="l" t="t" r="r" b="b"/>
              <a:pathLst>
                <a:path w="32" h="27" extrusionOk="0">
                  <a:moveTo>
                    <a:pt x="0" y="26"/>
                  </a:moveTo>
                  <a:lnTo>
                    <a:pt x="29" y="0"/>
                  </a:lnTo>
                  <a:lnTo>
                    <a:pt x="24" y="6"/>
                  </a:lnTo>
                  <a:lnTo>
                    <a:pt x="31" y="10"/>
                  </a:lnTo>
                  <a:lnTo>
                    <a:pt x="0" y="26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3208" y="3790"/>
              <a:ext cx="78" cy="31"/>
            </a:xfrm>
            <a:custGeom>
              <a:avLst/>
              <a:gdLst/>
              <a:ahLst/>
              <a:cxnLst/>
              <a:rect l="l" t="t" r="r" b="b"/>
              <a:pathLst>
                <a:path w="78" h="31" extrusionOk="0">
                  <a:moveTo>
                    <a:pt x="0" y="0"/>
                  </a:moveTo>
                  <a:lnTo>
                    <a:pt x="24" y="18"/>
                  </a:lnTo>
                  <a:lnTo>
                    <a:pt x="46" y="23"/>
                  </a:lnTo>
                  <a:lnTo>
                    <a:pt x="61" y="30"/>
                  </a:lnTo>
                  <a:lnTo>
                    <a:pt x="77" y="26"/>
                  </a:lnTo>
                  <a:lnTo>
                    <a:pt x="62" y="26"/>
                  </a:lnTo>
                  <a:lnTo>
                    <a:pt x="42" y="14"/>
                  </a:lnTo>
                  <a:lnTo>
                    <a:pt x="27" y="1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3248" y="3824"/>
              <a:ext cx="59" cy="157"/>
            </a:xfrm>
            <a:custGeom>
              <a:avLst/>
              <a:gdLst/>
              <a:ahLst/>
              <a:cxnLst/>
              <a:rect l="l" t="t" r="r" b="b"/>
              <a:pathLst>
                <a:path w="59" h="157" extrusionOk="0">
                  <a:moveTo>
                    <a:pt x="58" y="15"/>
                  </a:moveTo>
                  <a:lnTo>
                    <a:pt x="27" y="48"/>
                  </a:lnTo>
                  <a:lnTo>
                    <a:pt x="28" y="67"/>
                  </a:lnTo>
                  <a:lnTo>
                    <a:pt x="0" y="156"/>
                  </a:lnTo>
                  <a:lnTo>
                    <a:pt x="22" y="64"/>
                  </a:lnTo>
                  <a:lnTo>
                    <a:pt x="22" y="29"/>
                  </a:lnTo>
                  <a:lnTo>
                    <a:pt x="27" y="22"/>
                  </a:lnTo>
                  <a:lnTo>
                    <a:pt x="31" y="37"/>
                  </a:lnTo>
                  <a:lnTo>
                    <a:pt x="38" y="8"/>
                  </a:lnTo>
                  <a:lnTo>
                    <a:pt x="51" y="0"/>
                  </a:lnTo>
                  <a:lnTo>
                    <a:pt x="58" y="15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3246" y="3921"/>
              <a:ext cx="47" cy="76"/>
            </a:xfrm>
            <a:custGeom>
              <a:avLst/>
              <a:gdLst/>
              <a:ahLst/>
              <a:cxnLst/>
              <a:rect l="l" t="t" r="r" b="b"/>
              <a:pathLst>
                <a:path w="47" h="76" extrusionOk="0">
                  <a:moveTo>
                    <a:pt x="44" y="0"/>
                  </a:moveTo>
                  <a:lnTo>
                    <a:pt x="0" y="61"/>
                  </a:lnTo>
                  <a:lnTo>
                    <a:pt x="8" y="59"/>
                  </a:lnTo>
                  <a:lnTo>
                    <a:pt x="4" y="75"/>
                  </a:lnTo>
                  <a:lnTo>
                    <a:pt x="33" y="58"/>
                  </a:lnTo>
                  <a:lnTo>
                    <a:pt x="45" y="30"/>
                  </a:lnTo>
                  <a:lnTo>
                    <a:pt x="27" y="47"/>
                  </a:lnTo>
                  <a:lnTo>
                    <a:pt x="46" y="19"/>
                  </a:lnTo>
                  <a:lnTo>
                    <a:pt x="44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3194" y="3919"/>
              <a:ext cx="51" cy="154"/>
            </a:xfrm>
            <a:custGeom>
              <a:avLst/>
              <a:gdLst/>
              <a:ahLst/>
              <a:cxnLst/>
              <a:rect l="l" t="t" r="r" b="b"/>
              <a:pathLst>
                <a:path w="51" h="154" extrusionOk="0">
                  <a:moveTo>
                    <a:pt x="39" y="0"/>
                  </a:moveTo>
                  <a:lnTo>
                    <a:pt x="42" y="15"/>
                  </a:lnTo>
                  <a:lnTo>
                    <a:pt x="22" y="95"/>
                  </a:lnTo>
                  <a:lnTo>
                    <a:pt x="21" y="137"/>
                  </a:lnTo>
                  <a:lnTo>
                    <a:pt x="50" y="153"/>
                  </a:lnTo>
                  <a:lnTo>
                    <a:pt x="0" y="137"/>
                  </a:lnTo>
                  <a:lnTo>
                    <a:pt x="4" y="126"/>
                  </a:lnTo>
                  <a:lnTo>
                    <a:pt x="39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3161" y="3965"/>
              <a:ext cx="19" cy="80"/>
            </a:xfrm>
            <a:custGeom>
              <a:avLst/>
              <a:gdLst/>
              <a:ahLst/>
              <a:cxnLst/>
              <a:rect l="l" t="t" r="r" b="b"/>
              <a:pathLst>
                <a:path w="19" h="80" extrusionOk="0">
                  <a:moveTo>
                    <a:pt x="0" y="4"/>
                  </a:moveTo>
                  <a:lnTo>
                    <a:pt x="13" y="6"/>
                  </a:lnTo>
                  <a:lnTo>
                    <a:pt x="10" y="41"/>
                  </a:lnTo>
                  <a:lnTo>
                    <a:pt x="15" y="40"/>
                  </a:lnTo>
                  <a:lnTo>
                    <a:pt x="9" y="79"/>
                  </a:lnTo>
                  <a:lnTo>
                    <a:pt x="18" y="62"/>
                  </a:lnTo>
                  <a:lnTo>
                    <a:pt x="17" y="0"/>
                  </a:lnTo>
                  <a:lnTo>
                    <a:pt x="0" y="4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3231" y="3982"/>
              <a:ext cx="105" cy="175"/>
            </a:xfrm>
            <a:custGeom>
              <a:avLst/>
              <a:gdLst/>
              <a:ahLst/>
              <a:cxnLst/>
              <a:rect l="l" t="t" r="r" b="b"/>
              <a:pathLst>
                <a:path w="105" h="175" extrusionOk="0">
                  <a:moveTo>
                    <a:pt x="19" y="96"/>
                  </a:moveTo>
                  <a:lnTo>
                    <a:pt x="26" y="122"/>
                  </a:lnTo>
                  <a:lnTo>
                    <a:pt x="17" y="145"/>
                  </a:lnTo>
                  <a:lnTo>
                    <a:pt x="0" y="163"/>
                  </a:lnTo>
                  <a:lnTo>
                    <a:pt x="28" y="168"/>
                  </a:lnTo>
                  <a:lnTo>
                    <a:pt x="50" y="163"/>
                  </a:lnTo>
                  <a:lnTo>
                    <a:pt x="63" y="174"/>
                  </a:lnTo>
                  <a:lnTo>
                    <a:pt x="104" y="172"/>
                  </a:lnTo>
                  <a:lnTo>
                    <a:pt x="68" y="141"/>
                  </a:lnTo>
                  <a:lnTo>
                    <a:pt x="45" y="138"/>
                  </a:lnTo>
                  <a:lnTo>
                    <a:pt x="60" y="115"/>
                  </a:lnTo>
                  <a:lnTo>
                    <a:pt x="52" y="97"/>
                  </a:lnTo>
                  <a:lnTo>
                    <a:pt x="31" y="105"/>
                  </a:lnTo>
                  <a:lnTo>
                    <a:pt x="45" y="85"/>
                  </a:lnTo>
                  <a:lnTo>
                    <a:pt x="38" y="72"/>
                  </a:lnTo>
                  <a:lnTo>
                    <a:pt x="50" y="66"/>
                  </a:lnTo>
                  <a:lnTo>
                    <a:pt x="68" y="71"/>
                  </a:lnTo>
                  <a:lnTo>
                    <a:pt x="84" y="65"/>
                  </a:lnTo>
                  <a:lnTo>
                    <a:pt x="66" y="63"/>
                  </a:lnTo>
                  <a:lnTo>
                    <a:pt x="44" y="35"/>
                  </a:lnTo>
                  <a:lnTo>
                    <a:pt x="31" y="31"/>
                  </a:lnTo>
                  <a:lnTo>
                    <a:pt x="26" y="22"/>
                  </a:lnTo>
                  <a:lnTo>
                    <a:pt x="41" y="0"/>
                  </a:lnTo>
                  <a:lnTo>
                    <a:pt x="12" y="35"/>
                  </a:lnTo>
                  <a:lnTo>
                    <a:pt x="17" y="92"/>
                  </a:lnTo>
                  <a:lnTo>
                    <a:pt x="19" y="96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3309" y="3903"/>
              <a:ext cx="44" cy="79"/>
            </a:xfrm>
            <a:custGeom>
              <a:avLst/>
              <a:gdLst/>
              <a:ahLst/>
              <a:cxnLst/>
              <a:rect l="l" t="t" r="r" b="b"/>
              <a:pathLst>
                <a:path w="44" h="79" extrusionOk="0">
                  <a:moveTo>
                    <a:pt x="0" y="0"/>
                  </a:moveTo>
                  <a:lnTo>
                    <a:pt x="9" y="49"/>
                  </a:lnTo>
                  <a:lnTo>
                    <a:pt x="43" y="78"/>
                  </a:lnTo>
                  <a:lnTo>
                    <a:pt x="41" y="66"/>
                  </a:lnTo>
                  <a:lnTo>
                    <a:pt x="13" y="43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3357" y="4024"/>
              <a:ext cx="31" cy="40"/>
            </a:xfrm>
            <a:custGeom>
              <a:avLst/>
              <a:gdLst/>
              <a:ahLst/>
              <a:cxnLst/>
              <a:rect l="l" t="t" r="r" b="b"/>
              <a:pathLst>
                <a:path w="31" h="40" extrusionOk="0">
                  <a:moveTo>
                    <a:pt x="0" y="0"/>
                  </a:moveTo>
                  <a:lnTo>
                    <a:pt x="23" y="39"/>
                  </a:lnTo>
                  <a:lnTo>
                    <a:pt x="30" y="37"/>
                  </a:lnTo>
                  <a:lnTo>
                    <a:pt x="12" y="6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3306" y="3839"/>
              <a:ext cx="17" cy="56"/>
            </a:xfrm>
            <a:custGeom>
              <a:avLst/>
              <a:gdLst/>
              <a:ahLst/>
              <a:cxnLst/>
              <a:rect l="l" t="t" r="r" b="b"/>
              <a:pathLst>
                <a:path w="17" h="56" extrusionOk="0">
                  <a:moveTo>
                    <a:pt x="0" y="0"/>
                  </a:moveTo>
                  <a:lnTo>
                    <a:pt x="16" y="30"/>
                  </a:lnTo>
                  <a:lnTo>
                    <a:pt x="5" y="55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5" name="Google Shape;345;p21"/>
            <p:cNvCxnSpPr/>
            <p:nvPr/>
          </p:nvCxnSpPr>
          <p:spPr>
            <a:xfrm>
              <a:off x="3354" y="3987"/>
              <a:ext cx="3" cy="3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6" name="Google Shape;346;p21"/>
            <p:cNvSpPr/>
            <p:nvPr/>
          </p:nvSpPr>
          <p:spPr>
            <a:xfrm>
              <a:off x="3448" y="3715"/>
              <a:ext cx="15" cy="33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4" y="0"/>
                  </a:moveTo>
                  <a:lnTo>
                    <a:pt x="0" y="6"/>
                  </a:lnTo>
                  <a:lnTo>
                    <a:pt x="11" y="30"/>
                  </a:lnTo>
                  <a:lnTo>
                    <a:pt x="14" y="32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3445" y="3695"/>
              <a:ext cx="33" cy="22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0" y="0"/>
                  </a:moveTo>
                  <a:lnTo>
                    <a:pt x="0" y="9"/>
                  </a:lnTo>
                  <a:lnTo>
                    <a:pt x="13" y="16"/>
                  </a:lnTo>
                  <a:lnTo>
                    <a:pt x="13" y="21"/>
                  </a:lnTo>
                  <a:lnTo>
                    <a:pt x="22" y="16"/>
                  </a:lnTo>
                  <a:lnTo>
                    <a:pt x="32" y="16"/>
                  </a:lnTo>
                  <a:lnTo>
                    <a:pt x="22" y="12"/>
                  </a:lnTo>
                  <a:lnTo>
                    <a:pt x="13" y="12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3461" y="3718"/>
              <a:ext cx="32" cy="21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25" y="0"/>
                  </a:moveTo>
                  <a:lnTo>
                    <a:pt x="11" y="0"/>
                  </a:lnTo>
                  <a:lnTo>
                    <a:pt x="0" y="7"/>
                  </a:lnTo>
                  <a:lnTo>
                    <a:pt x="6" y="20"/>
                  </a:lnTo>
                  <a:lnTo>
                    <a:pt x="17" y="20"/>
                  </a:lnTo>
                  <a:lnTo>
                    <a:pt x="9" y="7"/>
                  </a:lnTo>
                  <a:lnTo>
                    <a:pt x="16" y="4"/>
                  </a:lnTo>
                  <a:lnTo>
                    <a:pt x="31" y="4"/>
                  </a:lnTo>
                  <a:lnTo>
                    <a:pt x="25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3497" y="3619"/>
              <a:ext cx="185" cy="190"/>
            </a:xfrm>
            <a:custGeom>
              <a:avLst/>
              <a:gdLst/>
              <a:ahLst/>
              <a:cxnLst/>
              <a:rect l="l" t="t" r="r" b="b"/>
              <a:pathLst>
                <a:path w="185" h="190" extrusionOk="0">
                  <a:moveTo>
                    <a:pt x="0" y="99"/>
                  </a:moveTo>
                  <a:lnTo>
                    <a:pt x="32" y="99"/>
                  </a:lnTo>
                  <a:lnTo>
                    <a:pt x="32" y="95"/>
                  </a:lnTo>
                  <a:lnTo>
                    <a:pt x="26" y="74"/>
                  </a:lnTo>
                  <a:lnTo>
                    <a:pt x="43" y="91"/>
                  </a:lnTo>
                  <a:lnTo>
                    <a:pt x="62" y="92"/>
                  </a:lnTo>
                  <a:lnTo>
                    <a:pt x="79" y="87"/>
                  </a:lnTo>
                  <a:lnTo>
                    <a:pt x="66" y="72"/>
                  </a:lnTo>
                  <a:lnTo>
                    <a:pt x="93" y="82"/>
                  </a:lnTo>
                  <a:lnTo>
                    <a:pt x="97" y="79"/>
                  </a:lnTo>
                  <a:lnTo>
                    <a:pt x="85" y="67"/>
                  </a:lnTo>
                  <a:lnTo>
                    <a:pt x="99" y="68"/>
                  </a:lnTo>
                  <a:lnTo>
                    <a:pt x="91" y="48"/>
                  </a:lnTo>
                  <a:lnTo>
                    <a:pt x="90" y="54"/>
                  </a:lnTo>
                  <a:lnTo>
                    <a:pt x="79" y="51"/>
                  </a:lnTo>
                  <a:lnTo>
                    <a:pt x="71" y="37"/>
                  </a:lnTo>
                  <a:lnTo>
                    <a:pt x="85" y="43"/>
                  </a:lnTo>
                  <a:lnTo>
                    <a:pt x="71" y="22"/>
                  </a:lnTo>
                  <a:lnTo>
                    <a:pt x="87" y="29"/>
                  </a:lnTo>
                  <a:lnTo>
                    <a:pt x="81" y="16"/>
                  </a:lnTo>
                  <a:lnTo>
                    <a:pt x="106" y="23"/>
                  </a:lnTo>
                  <a:lnTo>
                    <a:pt x="91" y="3"/>
                  </a:lnTo>
                  <a:lnTo>
                    <a:pt x="112" y="20"/>
                  </a:lnTo>
                  <a:lnTo>
                    <a:pt x="103" y="0"/>
                  </a:lnTo>
                  <a:lnTo>
                    <a:pt x="122" y="14"/>
                  </a:lnTo>
                  <a:lnTo>
                    <a:pt x="128" y="43"/>
                  </a:lnTo>
                  <a:lnTo>
                    <a:pt x="118" y="31"/>
                  </a:lnTo>
                  <a:lnTo>
                    <a:pt x="118" y="49"/>
                  </a:lnTo>
                  <a:lnTo>
                    <a:pt x="108" y="43"/>
                  </a:lnTo>
                  <a:lnTo>
                    <a:pt x="110" y="54"/>
                  </a:lnTo>
                  <a:lnTo>
                    <a:pt x="99" y="52"/>
                  </a:lnTo>
                  <a:lnTo>
                    <a:pt x="111" y="71"/>
                  </a:lnTo>
                  <a:lnTo>
                    <a:pt x="112" y="61"/>
                  </a:lnTo>
                  <a:lnTo>
                    <a:pt x="118" y="65"/>
                  </a:lnTo>
                  <a:lnTo>
                    <a:pt x="132" y="106"/>
                  </a:lnTo>
                  <a:lnTo>
                    <a:pt x="126" y="51"/>
                  </a:lnTo>
                  <a:lnTo>
                    <a:pt x="134" y="72"/>
                  </a:lnTo>
                  <a:lnTo>
                    <a:pt x="136" y="51"/>
                  </a:lnTo>
                  <a:lnTo>
                    <a:pt x="148" y="67"/>
                  </a:lnTo>
                  <a:lnTo>
                    <a:pt x="140" y="22"/>
                  </a:lnTo>
                  <a:lnTo>
                    <a:pt x="132" y="8"/>
                  </a:lnTo>
                  <a:lnTo>
                    <a:pt x="145" y="22"/>
                  </a:lnTo>
                  <a:lnTo>
                    <a:pt x="166" y="78"/>
                  </a:lnTo>
                  <a:lnTo>
                    <a:pt x="166" y="61"/>
                  </a:lnTo>
                  <a:lnTo>
                    <a:pt x="177" y="85"/>
                  </a:lnTo>
                  <a:lnTo>
                    <a:pt x="180" y="71"/>
                  </a:lnTo>
                  <a:lnTo>
                    <a:pt x="184" y="96"/>
                  </a:lnTo>
                  <a:lnTo>
                    <a:pt x="181" y="130"/>
                  </a:lnTo>
                  <a:lnTo>
                    <a:pt x="168" y="156"/>
                  </a:lnTo>
                  <a:lnTo>
                    <a:pt x="160" y="161"/>
                  </a:lnTo>
                  <a:lnTo>
                    <a:pt x="160" y="172"/>
                  </a:lnTo>
                  <a:lnTo>
                    <a:pt x="151" y="181"/>
                  </a:lnTo>
                  <a:lnTo>
                    <a:pt x="132" y="189"/>
                  </a:lnTo>
                  <a:lnTo>
                    <a:pt x="136" y="176"/>
                  </a:lnTo>
                  <a:lnTo>
                    <a:pt x="118" y="188"/>
                  </a:lnTo>
                  <a:lnTo>
                    <a:pt x="112" y="176"/>
                  </a:lnTo>
                  <a:lnTo>
                    <a:pt x="103" y="177"/>
                  </a:lnTo>
                  <a:lnTo>
                    <a:pt x="113" y="160"/>
                  </a:lnTo>
                  <a:lnTo>
                    <a:pt x="112" y="149"/>
                  </a:lnTo>
                  <a:lnTo>
                    <a:pt x="101" y="139"/>
                  </a:lnTo>
                  <a:lnTo>
                    <a:pt x="95" y="146"/>
                  </a:lnTo>
                  <a:lnTo>
                    <a:pt x="75" y="154"/>
                  </a:lnTo>
                  <a:lnTo>
                    <a:pt x="73" y="153"/>
                  </a:lnTo>
                  <a:lnTo>
                    <a:pt x="94" y="139"/>
                  </a:lnTo>
                  <a:lnTo>
                    <a:pt x="104" y="115"/>
                  </a:lnTo>
                  <a:lnTo>
                    <a:pt x="103" y="103"/>
                  </a:lnTo>
                  <a:lnTo>
                    <a:pt x="85" y="92"/>
                  </a:lnTo>
                  <a:lnTo>
                    <a:pt x="75" y="97"/>
                  </a:lnTo>
                  <a:lnTo>
                    <a:pt x="63" y="97"/>
                  </a:lnTo>
                  <a:lnTo>
                    <a:pt x="56" y="115"/>
                  </a:lnTo>
                  <a:lnTo>
                    <a:pt x="48" y="124"/>
                  </a:lnTo>
                  <a:lnTo>
                    <a:pt x="43" y="106"/>
                  </a:lnTo>
                  <a:lnTo>
                    <a:pt x="32" y="103"/>
                  </a:lnTo>
                  <a:lnTo>
                    <a:pt x="6" y="103"/>
                  </a:lnTo>
                  <a:lnTo>
                    <a:pt x="0" y="99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3570" y="3721"/>
              <a:ext cx="23" cy="35"/>
            </a:xfrm>
            <a:custGeom>
              <a:avLst/>
              <a:gdLst/>
              <a:ahLst/>
              <a:cxnLst/>
              <a:rect l="l" t="t" r="r" b="b"/>
              <a:pathLst>
                <a:path w="23" h="35" extrusionOk="0">
                  <a:moveTo>
                    <a:pt x="0" y="4"/>
                  </a:moveTo>
                  <a:lnTo>
                    <a:pt x="2" y="24"/>
                  </a:lnTo>
                  <a:lnTo>
                    <a:pt x="4" y="18"/>
                  </a:lnTo>
                  <a:lnTo>
                    <a:pt x="4" y="10"/>
                  </a:lnTo>
                  <a:lnTo>
                    <a:pt x="14" y="17"/>
                  </a:lnTo>
                  <a:lnTo>
                    <a:pt x="12" y="34"/>
                  </a:lnTo>
                  <a:lnTo>
                    <a:pt x="18" y="26"/>
                  </a:lnTo>
                  <a:lnTo>
                    <a:pt x="22" y="13"/>
                  </a:lnTo>
                  <a:lnTo>
                    <a:pt x="14" y="0"/>
                  </a:lnTo>
                  <a:lnTo>
                    <a:pt x="8" y="4"/>
                  </a:lnTo>
                  <a:lnTo>
                    <a:pt x="0" y="4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3444" y="3743"/>
              <a:ext cx="11" cy="16"/>
            </a:xfrm>
            <a:custGeom>
              <a:avLst/>
              <a:gdLst/>
              <a:ahLst/>
              <a:cxnLst/>
              <a:rect l="l" t="t" r="r" b="b"/>
              <a:pathLst>
                <a:path w="11" h="16" extrusionOk="0">
                  <a:moveTo>
                    <a:pt x="3" y="0"/>
                  </a:moveTo>
                  <a:lnTo>
                    <a:pt x="0" y="12"/>
                  </a:lnTo>
                  <a:lnTo>
                    <a:pt x="6" y="15"/>
                  </a:lnTo>
                  <a:lnTo>
                    <a:pt x="10" y="10"/>
                  </a:lnTo>
                  <a:lnTo>
                    <a:pt x="3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3430" y="3760"/>
              <a:ext cx="41" cy="22"/>
            </a:xfrm>
            <a:custGeom>
              <a:avLst/>
              <a:gdLst/>
              <a:ahLst/>
              <a:cxnLst/>
              <a:rect l="l" t="t" r="r" b="b"/>
              <a:pathLst>
                <a:path w="41" h="22" extrusionOk="0">
                  <a:moveTo>
                    <a:pt x="30" y="0"/>
                  </a:moveTo>
                  <a:lnTo>
                    <a:pt x="30" y="7"/>
                  </a:lnTo>
                  <a:lnTo>
                    <a:pt x="0" y="7"/>
                  </a:lnTo>
                  <a:lnTo>
                    <a:pt x="9" y="12"/>
                  </a:lnTo>
                  <a:lnTo>
                    <a:pt x="18" y="12"/>
                  </a:lnTo>
                  <a:lnTo>
                    <a:pt x="17" y="21"/>
                  </a:lnTo>
                  <a:lnTo>
                    <a:pt x="24" y="12"/>
                  </a:lnTo>
                  <a:lnTo>
                    <a:pt x="30" y="12"/>
                  </a:lnTo>
                  <a:lnTo>
                    <a:pt x="40" y="20"/>
                  </a:lnTo>
                  <a:lnTo>
                    <a:pt x="40" y="13"/>
                  </a:lnTo>
                  <a:lnTo>
                    <a:pt x="3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3451" y="3795"/>
              <a:ext cx="25" cy="28"/>
            </a:xfrm>
            <a:custGeom>
              <a:avLst/>
              <a:gdLst/>
              <a:ahLst/>
              <a:cxnLst/>
              <a:rect l="l" t="t" r="r" b="b"/>
              <a:pathLst>
                <a:path w="25" h="28" extrusionOk="0">
                  <a:moveTo>
                    <a:pt x="0" y="0"/>
                  </a:moveTo>
                  <a:lnTo>
                    <a:pt x="5" y="5"/>
                  </a:lnTo>
                  <a:lnTo>
                    <a:pt x="0" y="13"/>
                  </a:lnTo>
                  <a:lnTo>
                    <a:pt x="9" y="27"/>
                  </a:lnTo>
                  <a:lnTo>
                    <a:pt x="13" y="27"/>
                  </a:lnTo>
                  <a:lnTo>
                    <a:pt x="3" y="12"/>
                  </a:lnTo>
                  <a:lnTo>
                    <a:pt x="11" y="5"/>
                  </a:lnTo>
                  <a:lnTo>
                    <a:pt x="24" y="5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3476" y="3802"/>
              <a:ext cx="13" cy="16"/>
            </a:xfrm>
            <a:custGeom>
              <a:avLst/>
              <a:gdLst/>
              <a:ahLst/>
              <a:cxnLst/>
              <a:rect l="l" t="t" r="r" b="b"/>
              <a:pathLst>
                <a:path w="13" h="16" extrusionOk="0">
                  <a:moveTo>
                    <a:pt x="0" y="0"/>
                  </a:moveTo>
                  <a:lnTo>
                    <a:pt x="0" y="6"/>
                  </a:lnTo>
                  <a:lnTo>
                    <a:pt x="12" y="15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3494" y="3789"/>
              <a:ext cx="68" cy="63"/>
            </a:xfrm>
            <a:custGeom>
              <a:avLst/>
              <a:gdLst/>
              <a:ahLst/>
              <a:cxnLst/>
              <a:rect l="l" t="t" r="r" b="b"/>
              <a:pathLst>
                <a:path w="68" h="63" extrusionOk="0">
                  <a:moveTo>
                    <a:pt x="0" y="56"/>
                  </a:moveTo>
                  <a:lnTo>
                    <a:pt x="54" y="19"/>
                  </a:lnTo>
                  <a:lnTo>
                    <a:pt x="67" y="0"/>
                  </a:lnTo>
                  <a:lnTo>
                    <a:pt x="54" y="34"/>
                  </a:lnTo>
                  <a:lnTo>
                    <a:pt x="25" y="62"/>
                  </a:lnTo>
                  <a:lnTo>
                    <a:pt x="0" y="56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3519" y="3840"/>
              <a:ext cx="38" cy="36"/>
            </a:xfrm>
            <a:custGeom>
              <a:avLst/>
              <a:gdLst/>
              <a:ahLst/>
              <a:cxnLst/>
              <a:rect l="l" t="t" r="r" b="b"/>
              <a:pathLst>
                <a:path w="38" h="36" extrusionOk="0">
                  <a:moveTo>
                    <a:pt x="0" y="8"/>
                  </a:moveTo>
                  <a:lnTo>
                    <a:pt x="37" y="35"/>
                  </a:lnTo>
                  <a:lnTo>
                    <a:pt x="7" y="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3445" y="3598"/>
              <a:ext cx="113" cy="91"/>
            </a:xfrm>
            <a:custGeom>
              <a:avLst/>
              <a:gdLst/>
              <a:ahLst/>
              <a:cxnLst/>
              <a:rect l="l" t="t" r="r" b="b"/>
              <a:pathLst>
                <a:path w="113" h="91" extrusionOk="0">
                  <a:moveTo>
                    <a:pt x="51" y="0"/>
                  </a:moveTo>
                  <a:lnTo>
                    <a:pt x="54" y="19"/>
                  </a:lnTo>
                  <a:lnTo>
                    <a:pt x="34" y="15"/>
                  </a:lnTo>
                  <a:lnTo>
                    <a:pt x="52" y="29"/>
                  </a:lnTo>
                  <a:lnTo>
                    <a:pt x="81" y="47"/>
                  </a:lnTo>
                  <a:lnTo>
                    <a:pt x="42" y="35"/>
                  </a:lnTo>
                  <a:lnTo>
                    <a:pt x="19" y="22"/>
                  </a:lnTo>
                  <a:lnTo>
                    <a:pt x="31" y="37"/>
                  </a:lnTo>
                  <a:lnTo>
                    <a:pt x="68" y="55"/>
                  </a:lnTo>
                  <a:lnTo>
                    <a:pt x="59" y="60"/>
                  </a:lnTo>
                  <a:lnTo>
                    <a:pt x="27" y="44"/>
                  </a:lnTo>
                  <a:lnTo>
                    <a:pt x="19" y="44"/>
                  </a:lnTo>
                  <a:lnTo>
                    <a:pt x="45" y="64"/>
                  </a:lnTo>
                  <a:lnTo>
                    <a:pt x="0" y="43"/>
                  </a:lnTo>
                  <a:lnTo>
                    <a:pt x="1" y="51"/>
                  </a:lnTo>
                  <a:lnTo>
                    <a:pt x="9" y="62"/>
                  </a:lnTo>
                  <a:lnTo>
                    <a:pt x="2" y="90"/>
                  </a:lnTo>
                  <a:lnTo>
                    <a:pt x="19" y="64"/>
                  </a:lnTo>
                  <a:lnTo>
                    <a:pt x="80" y="75"/>
                  </a:lnTo>
                  <a:lnTo>
                    <a:pt x="55" y="64"/>
                  </a:lnTo>
                  <a:lnTo>
                    <a:pt x="94" y="64"/>
                  </a:lnTo>
                  <a:lnTo>
                    <a:pt x="74" y="50"/>
                  </a:lnTo>
                  <a:lnTo>
                    <a:pt x="102" y="55"/>
                  </a:lnTo>
                  <a:lnTo>
                    <a:pt x="96" y="47"/>
                  </a:lnTo>
                  <a:lnTo>
                    <a:pt x="112" y="50"/>
                  </a:lnTo>
                  <a:lnTo>
                    <a:pt x="66" y="11"/>
                  </a:lnTo>
                  <a:lnTo>
                    <a:pt x="51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3507" y="3574"/>
              <a:ext cx="143" cy="42"/>
            </a:xfrm>
            <a:custGeom>
              <a:avLst/>
              <a:gdLst/>
              <a:ahLst/>
              <a:cxnLst/>
              <a:rect l="l" t="t" r="r" b="b"/>
              <a:pathLst>
                <a:path w="143" h="42" extrusionOk="0">
                  <a:moveTo>
                    <a:pt x="0" y="8"/>
                  </a:moveTo>
                  <a:lnTo>
                    <a:pt x="16" y="0"/>
                  </a:lnTo>
                  <a:lnTo>
                    <a:pt x="101" y="0"/>
                  </a:lnTo>
                  <a:lnTo>
                    <a:pt x="130" y="5"/>
                  </a:lnTo>
                  <a:lnTo>
                    <a:pt x="142" y="20"/>
                  </a:lnTo>
                  <a:lnTo>
                    <a:pt x="108" y="14"/>
                  </a:lnTo>
                  <a:lnTo>
                    <a:pt x="87" y="8"/>
                  </a:lnTo>
                  <a:lnTo>
                    <a:pt x="87" y="21"/>
                  </a:lnTo>
                  <a:lnTo>
                    <a:pt x="77" y="5"/>
                  </a:lnTo>
                  <a:lnTo>
                    <a:pt x="77" y="13"/>
                  </a:lnTo>
                  <a:lnTo>
                    <a:pt x="67" y="8"/>
                  </a:lnTo>
                  <a:lnTo>
                    <a:pt x="75" y="30"/>
                  </a:lnTo>
                  <a:lnTo>
                    <a:pt x="47" y="5"/>
                  </a:lnTo>
                  <a:lnTo>
                    <a:pt x="51" y="41"/>
                  </a:lnTo>
                  <a:lnTo>
                    <a:pt x="29" y="14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3629" y="3595"/>
              <a:ext cx="47" cy="54"/>
            </a:xfrm>
            <a:custGeom>
              <a:avLst/>
              <a:gdLst/>
              <a:ahLst/>
              <a:cxnLst/>
              <a:rect l="l" t="t" r="r" b="b"/>
              <a:pathLst>
                <a:path w="47" h="54" extrusionOk="0">
                  <a:moveTo>
                    <a:pt x="20" y="0"/>
                  </a:moveTo>
                  <a:lnTo>
                    <a:pt x="23" y="14"/>
                  </a:lnTo>
                  <a:lnTo>
                    <a:pt x="8" y="7"/>
                  </a:lnTo>
                  <a:lnTo>
                    <a:pt x="9" y="22"/>
                  </a:lnTo>
                  <a:lnTo>
                    <a:pt x="0" y="20"/>
                  </a:lnTo>
                  <a:lnTo>
                    <a:pt x="23" y="42"/>
                  </a:lnTo>
                  <a:lnTo>
                    <a:pt x="24" y="30"/>
                  </a:lnTo>
                  <a:lnTo>
                    <a:pt x="28" y="38"/>
                  </a:lnTo>
                  <a:lnTo>
                    <a:pt x="33" y="28"/>
                  </a:lnTo>
                  <a:lnTo>
                    <a:pt x="46" y="53"/>
                  </a:lnTo>
                  <a:lnTo>
                    <a:pt x="37" y="25"/>
                  </a:lnTo>
                  <a:lnTo>
                    <a:pt x="20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3466" y="3572"/>
              <a:ext cx="56" cy="29"/>
            </a:xfrm>
            <a:custGeom>
              <a:avLst/>
              <a:gdLst/>
              <a:ahLst/>
              <a:cxnLst/>
              <a:rect l="l" t="t" r="r" b="b"/>
              <a:pathLst>
                <a:path w="56" h="29" extrusionOk="0">
                  <a:moveTo>
                    <a:pt x="55" y="0"/>
                  </a:moveTo>
                  <a:lnTo>
                    <a:pt x="37" y="6"/>
                  </a:lnTo>
                  <a:lnTo>
                    <a:pt x="0" y="28"/>
                  </a:lnTo>
                  <a:lnTo>
                    <a:pt x="34" y="17"/>
                  </a:lnTo>
                  <a:lnTo>
                    <a:pt x="51" y="6"/>
                  </a:lnTo>
                  <a:lnTo>
                    <a:pt x="55" y="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3445" y="3603"/>
              <a:ext cx="20" cy="33"/>
            </a:xfrm>
            <a:custGeom>
              <a:avLst/>
              <a:gdLst/>
              <a:ahLst/>
              <a:cxnLst/>
              <a:rect l="l" t="t" r="r" b="b"/>
              <a:pathLst>
                <a:path w="20" h="33" extrusionOk="0">
                  <a:moveTo>
                    <a:pt x="19" y="0"/>
                  </a:moveTo>
                  <a:lnTo>
                    <a:pt x="5" y="19"/>
                  </a:lnTo>
                  <a:lnTo>
                    <a:pt x="0" y="32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3456" y="3822"/>
              <a:ext cx="44" cy="24"/>
            </a:xfrm>
            <a:custGeom>
              <a:avLst/>
              <a:gdLst/>
              <a:ahLst/>
              <a:cxnLst/>
              <a:rect l="l" t="t" r="r" b="b"/>
              <a:pathLst>
                <a:path w="44" h="24" extrusionOk="0">
                  <a:moveTo>
                    <a:pt x="5" y="0"/>
                  </a:moveTo>
                  <a:lnTo>
                    <a:pt x="0" y="6"/>
                  </a:lnTo>
                  <a:lnTo>
                    <a:pt x="0" y="16"/>
                  </a:lnTo>
                  <a:lnTo>
                    <a:pt x="5" y="23"/>
                  </a:lnTo>
                  <a:lnTo>
                    <a:pt x="43" y="23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3270" y="3797"/>
              <a:ext cx="441" cy="543"/>
            </a:xfrm>
            <a:custGeom>
              <a:avLst/>
              <a:gdLst/>
              <a:ahLst/>
              <a:cxnLst/>
              <a:rect l="l" t="t" r="r" b="b"/>
              <a:pathLst>
                <a:path w="441" h="543" extrusionOk="0">
                  <a:moveTo>
                    <a:pt x="262" y="60"/>
                  </a:moveTo>
                  <a:lnTo>
                    <a:pt x="236" y="82"/>
                  </a:lnTo>
                  <a:lnTo>
                    <a:pt x="222" y="150"/>
                  </a:lnTo>
                  <a:lnTo>
                    <a:pt x="200" y="167"/>
                  </a:lnTo>
                  <a:lnTo>
                    <a:pt x="124" y="255"/>
                  </a:lnTo>
                  <a:lnTo>
                    <a:pt x="91" y="268"/>
                  </a:lnTo>
                  <a:lnTo>
                    <a:pt x="63" y="283"/>
                  </a:lnTo>
                  <a:lnTo>
                    <a:pt x="50" y="300"/>
                  </a:lnTo>
                  <a:lnTo>
                    <a:pt x="26" y="288"/>
                  </a:lnTo>
                  <a:lnTo>
                    <a:pt x="0" y="321"/>
                  </a:lnTo>
                  <a:lnTo>
                    <a:pt x="44" y="350"/>
                  </a:lnTo>
                  <a:lnTo>
                    <a:pt x="72" y="350"/>
                  </a:lnTo>
                  <a:lnTo>
                    <a:pt x="101" y="358"/>
                  </a:lnTo>
                  <a:lnTo>
                    <a:pt x="127" y="350"/>
                  </a:lnTo>
                  <a:lnTo>
                    <a:pt x="176" y="377"/>
                  </a:lnTo>
                  <a:lnTo>
                    <a:pt x="185" y="363"/>
                  </a:lnTo>
                  <a:lnTo>
                    <a:pt x="440" y="542"/>
                  </a:lnTo>
                  <a:lnTo>
                    <a:pt x="440" y="48"/>
                  </a:lnTo>
                  <a:lnTo>
                    <a:pt x="379" y="0"/>
                  </a:lnTo>
                  <a:lnTo>
                    <a:pt x="363" y="22"/>
                  </a:lnTo>
                  <a:lnTo>
                    <a:pt x="328" y="150"/>
                  </a:lnTo>
                  <a:lnTo>
                    <a:pt x="320" y="251"/>
                  </a:lnTo>
                  <a:lnTo>
                    <a:pt x="316" y="261"/>
                  </a:lnTo>
                  <a:lnTo>
                    <a:pt x="306" y="244"/>
                  </a:lnTo>
                  <a:lnTo>
                    <a:pt x="306" y="218"/>
                  </a:lnTo>
                  <a:lnTo>
                    <a:pt x="294" y="154"/>
                  </a:lnTo>
                  <a:lnTo>
                    <a:pt x="288" y="143"/>
                  </a:lnTo>
                  <a:lnTo>
                    <a:pt x="287" y="140"/>
                  </a:lnTo>
                  <a:lnTo>
                    <a:pt x="296" y="129"/>
                  </a:lnTo>
                  <a:lnTo>
                    <a:pt x="312" y="143"/>
                  </a:lnTo>
                  <a:lnTo>
                    <a:pt x="289" y="111"/>
                  </a:lnTo>
                  <a:lnTo>
                    <a:pt x="279" y="106"/>
                  </a:lnTo>
                  <a:lnTo>
                    <a:pt x="293" y="123"/>
                  </a:lnTo>
                  <a:lnTo>
                    <a:pt x="282" y="138"/>
                  </a:lnTo>
                  <a:lnTo>
                    <a:pt x="280" y="164"/>
                  </a:lnTo>
                  <a:lnTo>
                    <a:pt x="288" y="161"/>
                  </a:lnTo>
                  <a:lnTo>
                    <a:pt x="297" y="264"/>
                  </a:lnTo>
                  <a:lnTo>
                    <a:pt x="308" y="294"/>
                  </a:lnTo>
                  <a:lnTo>
                    <a:pt x="302" y="315"/>
                  </a:lnTo>
                  <a:lnTo>
                    <a:pt x="280" y="267"/>
                  </a:lnTo>
                  <a:lnTo>
                    <a:pt x="273" y="143"/>
                  </a:lnTo>
                  <a:lnTo>
                    <a:pt x="269" y="136"/>
                  </a:lnTo>
                  <a:lnTo>
                    <a:pt x="270" y="116"/>
                  </a:lnTo>
                  <a:lnTo>
                    <a:pt x="274" y="106"/>
                  </a:lnTo>
                  <a:lnTo>
                    <a:pt x="266" y="92"/>
                  </a:lnTo>
                  <a:lnTo>
                    <a:pt x="273" y="82"/>
                  </a:lnTo>
                  <a:lnTo>
                    <a:pt x="273" y="67"/>
                  </a:lnTo>
                  <a:lnTo>
                    <a:pt x="262" y="60"/>
                  </a:lnTo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21"/>
          <p:cNvSpPr/>
          <p:nvPr/>
        </p:nvSpPr>
        <p:spPr>
          <a:xfrm>
            <a:off x="8466717" y="4494707"/>
            <a:ext cx="642937" cy="447675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1"/>
          <p:cNvSpPr/>
          <p:nvPr/>
        </p:nvSpPr>
        <p:spPr>
          <a:xfrm>
            <a:off x="7704717" y="5032869"/>
            <a:ext cx="511175" cy="357188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1"/>
          <p:cNvSpPr/>
          <p:nvPr/>
        </p:nvSpPr>
        <p:spPr>
          <a:xfrm>
            <a:off x="7150679" y="5436094"/>
            <a:ext cx="363538" cy="249238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1744234" y="745967"/>
            <a:ext cx="8229600" cy="113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¿Seguridad de la Información?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3593091" y="1446744"/>
            <a:ext cx="6664325" cy="2862263"/>
          </a:xfrm>
          <a:custGeom>
            <a:avLst/>
            <a:gdLst/>
            <a:ahLst/>
            <a:cxnLst/>
            <a:rect l="l" t="t" r="r" b="b"/>
            <a:pathLst>
              <a:path w="5865" h="2043" extrusionOk="0">
                <a:moveTo>
                  <a:pt x="581" y="531"/>
                </a:moveTo>
                <a:lnTo>
                  <a:pt x="475" y="549"/>
                </a:lnTo>
                <a:lnTo>
                  <a:pt x="381" y="573"/>
                </a:lnTo>
                <a:lnTo>
                  <a:pt x="295" y="605"/>
                </a:lnTo>
                <a:lnTo>
                  <a:pt x="220" y="641"/>
                </a:lnTo>
                <a:lnTo>
                  <a:pt x="155" y="683"/>
                </a:lnTo>
                <a:lnTo>
                  <a:pt x="101" y="729"/>
                </a:lnTo>
                <a:lnTo>
                  <a:pt x="58" y="779"/>
                </a:lnTo>
                <a:lnTo>
                  <a:pt x="27" y="831"/>
                </a:lnTo>
                <a:lnTo>
                  <a:pt x="7" y="885"/>
                </a:lnTo>
                <a:lnTo>
                  <a:pt x="0" y="941"/>
                </a:lnTo>
                <a:lnTo>
                  <a:pt x="5" y="996"/>
                </a:lnTo>
                <a:lnTo>
                  <a:pt x="23" y="1051"/>
                </a:lnTo>
                <a:lnTo>
                  <a:pt x="54" y="1105"/>
                </a:lnTo>
                <a:lnTo>
                  <a:pt x="99" y="1157"/>
                </a:lnTo>
                <a:lnTo>
                  <a:pt x="158" y="1206"/>
                </a:lnTo>
                <a:lnTo>
                  <a:pt x="232" y="1251"/>
                </a:lnTo>
                <a:lnTo>
                  <a:pt x="184" y="1325"/>
                </a:lnTo>
                <a:lnTo>
                  <a:pt x="163" y="1397"/>
                </a:lnTo>
                <a:lnTo>
                  <a:pt x="164" y="1466"/>
                </a:lnTo>
                <a:lnTo>
                  <a:pt x="189" y="1531"/>
                </a:lnTo>
                <a:lnTo>
                  <a:pt x="231" y="1593"/>
                </a:lnTo>
                <a:lnTo>
                  <a:pt x="292" y="1649"/>
                </a:lnTo>
                <a:lnTo>
                  <a:pt x="367" y="1698"/>
                </a:lnTo>
                <a:lnTo>
                  <a:pt x="456" y="1740"/>
                </a:lnTo>
                <a:lnTo>
                  <a:pt x="553" y="1776"/>
                </a:lnTo>
                <a:lnTo>
                  <a:pt x="660" y="1800"/>
                </a:lnTo>
                <a:lnTo>
                  <a:pt x="772" y="1817"/>
                </a:lnTo>
                <a:lnTo>
                  <a:pt x="889" y="1820"/>
                </a:lnTo>
                <a:lnTo>
                  <a:pt x="1007" y="1814"/>
                </a:lnTo>
                <a:lnTo>
                  <a:pt x="1125" y="1794"/>
                </a:lnTo>
                <a:lnTo>
                  <a:pt x="1240" y="1760"/>
                </a:lnTo>
                <a:lnTo>
                  <a:pt x="1350" y="1711"/>
                </a:lnTo>
                <a:lnTo>
                  <a:pt x="1427" y="1751"/>
                </a:lnTo>
                <a:lnTo>
                  <a:pt x="1507" y="1784"/>
                </a:lnTo>
                <a:lnTo>
                  <a:pt x="1591" y="1815"/>
                </a:lnTo>
                <a:lnTo>
                  <a:pt x="1680" y="1841"/>
                </a:lnTo>
                <a:lnTo>
                  <a:pt x="1770" y="1863"/>
                </a:lnTo>
                <a:lnTo>
                  <a:pt x="1864" y="1882"/>
                </a:lnTo>
                <a:lnTo>
                  <a:pt x="1959" y="1897"/>
                </a:lnTo>
                <a:lnTo>
                  <a:pt x="2056" y="1907"/>
                </a:lnTo>
                <a:lnTo>
                  <a:pt x="2153" y="1914"/>
                </a:lnTo>
                <a:lnTo>
                  <a:pt x="2252" y="1916"/>
                </a:lnTo>
                <a:lnTo>
                  <a:pt x="2351" y="1914"/>
                </a:lnTo>
                <a:lnTo>
                  <a:pt x="2450" y="1908"/>
                </a:lnTo>
                <a:lnTo>
                  <a:pt x="2547" y="1898"/>
                </a:lnTo>
                <a:lnTo>
                  <a:pt x="2645" y="1883"/>
                </a:lnTo>
                <a:lnTo>
                  <a:pt x="2740" y="1865"/>
                </a:lnTo>
                <a:lnTo>
                  <a:pt x="2834" y="1840"/>
                </a:lnTo>
                <a:lnTo>
                  <a:pt x="2953" y="1892"/>
                </a:lnTo>
                <a:lnTo>
                  <a:pt x="3079" y="1937"/>
                </a:lnTo>
                <a:lnTo>
                  <a:pt x="3209" y="1973"/>
                </a:lnTo>
                <a:lnTo>
                  <a:pt x="3345" y="2001"/>
                </a:lnTo>
                <a:lnTo>
                  <a:pt x="3483" y="2024"/>
                </a:lnTo>
                <a:lnTo>
                  <a:pt x="3624" y="2037"/>
                </a:lnTo>
                <a:lnTo>
                  <a:pt x="3766" y="2042"/>
                </a:lnTo>
                <a:lnTo>
                  <a:pt x="3910" y="2040"/>
                </a:lnTo>
                <a:lnTo>
                  <a:pt x="4051" y="2033"/>
                </a:lnTo>
                <a:lnTo>
                  <a:pt x="4192" y="2016"/>
                </a:lnTo>
                <a:lnTo>
                  <a:pt x="4329" y="1994"/>
                </a:lnTo>
                <a:lnTo>
                  <a:pt x="4464" y="1962"/>
                </a:lnTo>
                <a:lnTo>
                  <a:pt x="4593" y="1925"/>
                </a:lnTo>
                <a:lnTo>
                  <a:pt x="4717" y="1880"/>
                </a:lnTo>
                <a:lnTo>
                  <a:pt x="4834" y="1829"/>
                </a:lnTo>
                <a:lnTo>
                  <a:pt x="4945" y="1769"/>
                </a:lnTo>
                <a:lnTo>
                  <a:pt x="5093" y="1780"/>
                </a:lnTo>
                <a:lnTo>
                  <a:pt x="5232" y="1774"/>
                </a:lnTo>
                <a:lnTo>
                  <a:pt x="5360" y="1756"/>
                </a:lnTo>
                <a:lnTo>
                  <a:pt x="5477" y="1726"/>
                </a:lnTo>
                <a:lnTo>
                  <a:pt x="5580" y="1686"/>
                </a:lnTo>
                <a:lnTo>
                  <a:pt x="5669" y="1636"/>
                </a:lnTo>
                <a:lnTo>
                  <a:pt x="5743" y="1579"/>
                </a:lnTo>
                <a:lnTo>
                  <a:pt x="5802" y="1516"/>
                </a:lnTo>
                <a:lnTo>
                  <a:pt x="5841" y="1450"/>
                </a:lnTo>
                <a:lnTo>
                  <a:pt x="5863" y="1379"/>
                </a:lnTo>
                <a:lnTo>
                  <a:pt x="5864" y="1308"/>
                </a:lnTo>
                <a:lnTo>
                  <a:pt x="5846" y="1238"/>
                </a:lnTo>
                <a:lnTo>
                  <a:pt x="5804" y="1169"/>
                </a:lnTo>
                <a:lnTo>
                  <a:pt x="5740" y="1103"/>
                </a:lnTo>
                <a:lnTo>
                  <a:pt x="5651" y="1041"/>
                </a:lnTo>
                <a:lnTo>
                  <a:pt x="5538" y="985"/>
                </a:lnTo>
                <a:lnTo>
                  <a:pt x="5606" y="948"/>
                </a:lnTo>
                <a:lnTo>
                  <a:pt x="5657" y="907"/>
                </a:lnTo>
                <a:lnTo>
                  <a:pt x="5692" y="864"/>
                </a:lnTo>
                <a:lnTo>
                  <a:pt x="5711" y="819"/>
                </a:lnTo>
                <a:lnTo>
                  <a:pt x="5714" y="775"/>
                </a:lnTo>
                <a:lnTo>
                  <a:pt x="5704" y="730"/>
                </a:lnTo>
                <a:lnTo>
                  <a:pt x="5681" y="688"/>
                </a:lnTo>
                <a:lnTo>
                  <a:pt x="5647" y="647"/>
                </a:lnTo>
                <a:lnTo>
                  <a:pt x="5600" y="611"/>
                </a:lnTo>
                <a:lnTo>
                  <a:pt x="5545" y="579"/>
                </a:lnTo>
                <a:lnTo>
                  <a:pt x="5481" y="552"/>
                </a:lnTo>
                <a:lnTo>
                  <a:pt x="5410" y="532"/>
                </a:lnTo>
                <a:lnTo>
                  <a:pt x="5331" y="520"/>
                </a:lnTo>
                <a:lnTo>
                  <a:pt x="5247" y="514"/>
                </a:lnTo>
                <a:lnTo>
                  <a:pt x="5158" y="520"/>
                </a:lnTo>
                <a:lnTo>
                  <a:pt x="5066" y="534"/>
                </a:lnTo>
                <a:lnTo>
                  <a:pt x="5002" y="493"/>
                </a:lnTo>
                <a:lnTo>
                  <a:pt x="4934" y="454"/>
                </a:lnTo>
                <a:lnTo>
                  <a:pt x="4860" y="420"/>
                </a:lnTo>
                <a:lnTo>
                  <a:pt x="4784" y="388"/>
                </a:lnTo>
                <a:lnTo>
                  <a:pt x="4702" y="362"/>
                </a:lnTo>
                <a:lnTo>
                  <a:pt x="4618" y="338"/>
                </a:lnTo>
                <a:lnTo>
                  <a:pt x="4531" y="319"/>
                </a:lnTo>
                <a:lnTo>
                  <a:pt x="4442" y="302"/>
                </a:lnTo>
                <a:lnTo>
                  <a:pt x="4350" y="290"/>
                </a:lnTo>
                <a:lnTo>
                  <a:pt x="4257" y="283"/>
                </a:lnTo>
                <a:lnTo>
                  <a:pt x="4163" y="280"/>
                </a:lnTo>
                <a:lnTo>
                  <a:pt x="4069" y="280"/>
                </a:lnTo>
                <a:lnTo>
                  <a:pt x="3974" y="286"/>
                </a:lnTo>
                <a:lnTo>
                  <a:pt x="3880" y="294"/>
                </a:lnTo>
                <a:lnTo>
                  <a:pt x="3787" y="309"/>
                </a:lnTo>
                <a:lnTo>
                  <a:pt x="3695" y="326"/>
                </a:lnTo>
                <a:lnTo>
                  <a:pt x="3616" y="250"/>
                </a:lnTo>
                <a:lnTo>
                  <a:pt x="3523" y="184"/>
                </a:lnTo>
                <a:lnTo>
                  <a:pt x="3417" y="129"/>
                </a:lnTo>
                <a:lnTo>
                  <a:pt x="3301" y="82"/>
                </a:lnTo>
                <a:lnTo>
                  <a:pt x="3174" y="47"/>
                </a:lnTo>
                <a:lnTo>
                  <a:pt x="3042" y="21"/>
                </a:lnTo>
                <a:lnTo>
                  <a:pt x="2906" y="6"/>
                </a:lnTo>
                <a:lnTo>
                  <a:pt x="2768" y="0"/>
                </a:lnTo>
                <a:lnTo>
                  <a:pt x="2628" y="6"/>
                </a:lnTo>
                <a:lnTo>
                  <a:pt x="2492" y="21"/>
                </a:lnTo>
                <a:lnTo>
                  <a:pt x="2360" y="47"/>
                </a:lnTo>
                <a:lnTo>
                  <a:pt x="2235" y="82"/>
                </a:lnTo>
                <a:lnTo>
                  <a:pt x="2117" y="129"/>
                </a:lnTo>
                <a:lnTo>
                  <a:pt x="2012" y="184"/>
                </a:lnTo>
                <a:lnTo>
                  <a:pt x="1918" y="250"/>
                </a:lnTo>
                <a:lnTo>
                  <a:pt x="1841" y="326"/>
                </a:lnTo>
                <a:lnTo>
                  <a:pt x="1765" y="278"/>
                </a:lnTo>
                <a:lnTo>
                  <a:pt x="1681" y="238"/>
                </a:lnTo>
                <a:lnTo>
                  <a:pt x="1589" y="209"/>
                </a:lnTo>
                <a:lnTo>
                  <a:pt x="1493" y="188"/>
                </a:lnTo>
                <a:lnTo>
                  <a:pt x="1393" y="176"/>
                </a:lnTo>
                <a:lnTo>
                  <a:pt x="1293" y="172"/>
                </a:lnTo>
                <a:lnTo>
                  <a:pt x="1193" y="177"/>
                </a:lnTo>
                <a:lnTo>
                  <a:pt x="1094" y="188"/>
                </a:lnTo>
                <a:lnTo>
                  <a:pt x="999" y="209"/>
                </a:lnTo>
                <a:lnTo>
                  <a:pt x="909" y="236"/>
                </a:lnTo>
                <a:lnTo>
                  <a:pt x="827" y="269"/>
                </a:lnTo>
                <a:lnTo>
                  <a:pt x="755" y="310"/>
                </a:lnTo>
                <a:lnTo>
                  <a:pt x="692" y="357"/>
                </a:lnTo>
                <a:lnTo>
                  <a:pt x="642" y="409"/>
                </a:lnTo>
                <a:lnTo>
                  <a:pt x="607" y="468"/>
                </a:lnTo>
                <a:lnTo>
                  <a:pt x="589" y="531"/>
                </a:lnTo>
                <a:lnTo>
                  <a:pt x="587" y="531"/>
                </a:lnTo>
                <a:lnTo>
                  <a:pt x="585" y="531"/>
                </a:lnTo>
                <a:lnTo>
                  <a:pt x="585" y="530"/>
                </a:lnTo>
                <a:lnTo>
                  <a:pt x="583" y="530"/>
                </a:lnTo>
                <a:lnTo>
                  <a:pt x="582" y="530"/>
                </a:lnTo>
                <a:lnTo>
                  <a:pt x="581" y="531"/>
                </a:lnTo>
              </a:path>
            </a:pathLst>
          </a:custGeom>
          <a:solidFill>
            <a:srgbClr val="FFFF00">
              <a:alpha val="39607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4632904" y="3194582"/>
            <a:ext cx="249396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None/>
            </a:pPr>
            <a:r>
              <a:rPr lang="es-ES" sz="1200" b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¿A qué amenazas y vulnerabilidades están  expuestos nuestros activos? </a:t>
            </a:r>
            <a:endParaRPr/>
          </a:p>
        </p:txBody>
      </p:sp>
      <p:sp>
        <p:nvSpPr>
          <p:cNvPr id="370" name="Google Shape;370;p21"/>
          <p:cNvSpPr txBox="1"/>
          <p:nvPr/>
        </p:nvSpPr>
        <p:spPr>
          <a:xfrm>
            <a:off x="4424941" y="1918232"/>
            <a:ext cx="19462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None/>
            </a:pPr>
            <a:r>
              <a:rPr lang="es-ES" sz="1200" b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¿Qué debemos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None/>
            </a:pPr>
            <a:r>
              <a:rPr lang="es-ES" sz="1200" b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proteger?</a:t>
            </a:r>
            <a:endParaRPr/>
          </a:p>
        </p:txBody>
      </p:sp>
      <p:sp>
        <p:nvSpPr>
          <p:cNvPr id="371" name="Google Shape;371;p21"/>
          <p:cNvSpPr txBox="1"/>
          <p:nvPr/>
        </p:nvSpPr>
        <p:spPr>
          <a:xfrm>
            <a:off x="6295016" y="2656419"/>
            <a:ext cx="3048000" cy="60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None/>
            </a:pPr>
            <a:r>
              <a:rPr lang="es-ES" sz="1200" b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¿Están mis recursos proporcionalmente distribuidos para proteger nuestros activos?</a:t>
            </a:r>
            <a:endParaRPr/>
          </a:p>
        </p:txBody>
      </p:sp>
      <p:sp>
        <p:nvSpPr>
          <p:cNvPr id="372" name="Google Shape;372;p21"/>
          <p:cNvSpPr txBox="1"/>
          <p:nvPr/>
        </p:nvSpPr>
        <p:spPr>
          <a:xfrm>
            <a:off x="8028566" y="3127907"/>
            <a:ext cx="200818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None/>
            </a:pPr>
            <a:r>
              <a:rPr lang="es-ES" sz="1200" b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¿Tengo los métodos y mecanismos adecuados?</a:t>
            </a:r>
            <a:endParaRPr/>
          </a:p>
        </p:txBody>
      </p:sp>
      <p:sp>
        <p:nvSpPr>
          <p:cNvPr id="373" name="Google Shape;373;p21"/>
          <p:cNvSpPr txBox="1"/>
          <p:nvPr/>
        </p:nvSpPr>
        <p:spPr>
          <a:xfrm>
            <a:off x="6226754" y="2051582"/>
            <a:ext cx="231140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None/>
            </a:pPr>
            <a:r>
              <a:rPr lang="es-ES" sz="1200" b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¿El personal es consciente del valor de los activos?</a:t>
            </a:r>
            <a:endParaRPr/>
          </a:p>
        </p:txBody>
      </p:sp>
      <p:sp>
        <p:nvSpPr>
          <p:cNvPr id="374" name="Google Shape;374;p21"/>
          <p:cNvSpPr txBox="1"/>
          <p:nvPr/>
        </p:nvSpPr>
        <p:spPr>
          <a:xfrm>
            <a:off x="3662941" y="2454807"/>
            <a:ext cx="1801813" cy="40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None/>
            </a:pPr>
            <a:r>
              <a:rPr lang="es-ES" sz="1200" b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¿Estamos protegiendo adecuadamente nuestros activos?</a:t>
            </a: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6849054" y="3597807"/>
            <a:ext cx="2009775" cy="4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None/>
            </a:pPr>
            <a:r>
              <a:rPr lang="es-ES" sz="1200" b="1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¿Cuál es el costo y el beneficio de mejorar nuestra seguridad?</a:t>
            </a: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9B0BADC-B6E2-F2B5-A43A-D866A939FA7B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 idx="4294967295"/>
          </p:nvPr>
        </p:nvSpPr>
        <p:spPr>
          <a:xfrm>
            <a:off x="1641368" y="70588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22" descr="Interfaz de usuario gráfica, 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8962" t="41789" r="32755" b="24962"/>
          <a:stretch/>
        </p:blipFill>
        <p:spPr>
          <a:xfrm>
            <a:off x="2567258" y="1523757"/>
            <a:ext cx="8584443" cy="34862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B5BC048-27E2-D34D-F0C1-2EA34C87641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"/>
          <p:cNvSpPr txBox="1">
            <a:spLocks noGrp="1"/>
          </p:cNvSpPr>
          <p:nvPr>
            <p:ph type="title" idx="4294967295"/>
          </p:nvPr>
        </p:nvSpPr>
        <p:spPr>
          <a:xfrm>
            <a:off x="1694633" y="67484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23" descr="Interfaz de usuario gráfica, Texto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6304" t="18922" r="28260" b="11285"/>
          <a:stretch/>
        </p:blipFill>
        <p:spPr>
          <a:xfrm>
            <a:off x="4629083" y="1563113"/>
            <a:ext cx="5218370" cy="44076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8791A73-05CE-39E0-7A1A-86E48CB55B6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4"/>
          <p:cNvSpPr txBox="1">
            <a:spLocks noGrp="1"/>
          </p:cNvSpPr>
          <p:nvPr>
            <p:ph type="title" idx="4294967295"/>
          </p:nvPr>
        </p:nvSpPr>
        <p:spPr>
          <a:xfrm>
            <a:off x="1402672" y="724847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4"/>
          <p:cNvSpPr txBox="1">
            <a:spLocks noGrp="1"/>
          </p:cNvSpPr>
          <p:nvPr>
            <p:ph type="sldNum" idx="4294967295"/>
          </p:nvPr>
        </p:nvSpPr>
        <p:spPr>
          <a:xfrm>
            <a:off x="10851472" y="60101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body" idx="4294967295"/>
          </p:nvPr>
        </p:nvSpPr>
        <p:spPr>
          <a:xfrm>
            <a:off x="1402672" y="1677834"/>
            <a:ext cx="10227076" cy="4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20000"/>
          </a:bodyPr>
          <a:lstStyle/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La importancia de la protección de la información viene determinada por una serie de factores que influyen negativamente en la vulnerabilidad de la información.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El auge de las comunicaciones, la interconexión de Fuerzas de Ventas, Usuarios Remotos, Delegaciones, el uso de Internet y las tecnologías inalámbricas de acceso abren multitud de nuevas puertas para acceder a los sistemas Informáticos que deben de ser vigiladas y controladas.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220"/>
              <a:buChar char="•"/>
            </a:pPr>
            <a:r>
              <a:rPr lang="es-ES" dirty="0"/>
              <a:t>Al mismo tiempo, el nivel de conocimientos de los usuarios y empleados aumenta sin cesar y la disponibilidad de herramientas que amenazan la seguridad, tanto para el personal interno como para personal externo se ha generalizado.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63860E8-4912-C74B-8639-E39962D1A62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>
            <a:spLocks noGrp="1"/>
          </p:cNvSpPr>
          <p:nvPr>
            <p:ph type="title" idx="4294967295"/>
          </p:nvPr>
        </p:nvSpPr>
        <p:spPr>
          <a:xfrm>
            <a:off x="1588102" y="776196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3080" y="1483153"/>
            <a:ext cx="6138154" cy="44825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CFA22D0-3704-9C7D-FAF5-9EEE983FF39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>
            <a:spLocks noGrp="1"/>
          </p:cNvSpPr>
          <p:nvPr>
            <p:ph type="title" idx="4294967295"/>
          </p:nvPr>
        </p:nvSpPr>
        <p:spPr>
          <a:xfrm>
            <a:off x="1623612" y="637914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8156" y="1343960"/>
            <a:ext cx="5731323" cy="46978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CF74C8-B0CF-412C-CDB4-052323D7A4E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 txBox="1">
            <a:spLocks noGrp="1"/>
          </p:cNvSpPr>
          <p:nvPr>
            <p:ph type="title" idx="4294967295"/>
          </p:nvPr>
        </p:nvSpPr>
        <p:spPr>
          <a:xfrm>
            <a:off x="1552591" y="85851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5277" y="1900468"/>
            <a:ext cx="5705525" cy="366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F19355E-B674-0AD2-D8E3-B45F47B9EEF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8"/>
          <p:cNvSpPr txBox="1">
            <a:spLocks noGrp="1"/>
          </p:cNvSpPr>
          <p:nvPr>
            <p:ph type="title" idx="4294967295"/>
          </p:nvPr>
        </p:nvSpPr>
        <p:spPr>
          <a:xfrm>
            <a:off x="1685756" y="71570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9703" y="1301521"/>
            <a:ext cx="6239376" cy="47402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5B666B2-4125-DED4-8D69-450D396B805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9"/>
          <p:cNvSpPr txBox="1">
            <a:spLocks noGrp="1"/>
          </p:cNvSpPr>
          <p:nvPr>
            <p:ph type="title" idx="4294967295"/>
          </p:nvPr>
        </p:nvSpPr>
        <p:spPr>
          <a:xfrm>
            <a:off x="1499325" y="46071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22" y="1838388"/>
            <a:ext cx="3685032" cy="304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9" descr="Interfaz de usuario gráfica, Texto, Aplicación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 l="25652" t="31102" r="28586" b="13219"/>
          <a:stretch/>
        </p:blipFill>
        <p:spPr>
          <a:xfrm>
            <a:off x="5914269" y="1838388"/>
            <a:ext cx="5579166" cy="38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448A8D4-32C7-708E-6B27-5918F34239E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 txBox="1">
            <a:spLocks noGrp="1"/>
          </p:cNvSpPr>
          <p:nvPr>
            <p:ph type="title" idx="4294967295"/>
          </p:nvPr>
        </p:nvSpPr>
        <p:spPr>
          <a:xfrm>
            <a:off x="1836677" y="740916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30" descr="Interfaz de usuario gráfica, 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5542" t="23368" r="26304" b="12251"/>
          <a:stretch/>
        </p:blipFill>
        <p:spPr>
          <a:xfrm>
            <a:off x="4119432" y="1447019"/>
            <a:ext cx="5870714" cy="441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64E889E-BAE6-CE37-DF62-17F2AB0447A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BAC766-683D-2238-8C5A-7DD7D48F3DBF}"/>
              </a:ext>
            </a:extLst>
          </p:cNvPr>
          <p:cNvSpPr txBox="1"/>
          <p:nvPr/>
        </p:nvSpPr>
        <p:spPr>
          <a:xfrm>
            <a:off x="1044075" y="4060148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Resultado de aprendizaje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B9964-A350-7C70-5540-107AF666EDF8}"/>
              </a:ext>
            </a:extLst>
          </p:cNvPr>
          <p:cNvSpPr txBox="1"/>
          <p:nvPr/>
        </p:nvSpPr>
        <p:spPr>
          <a:xfrm>
            <a:off x="1044075" y="4804433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Diseña un Plan de Gobierno de TI y un Plan Estratégico de TI en una organización.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22906E-705C-2B42-1EC2-5D331E6221D6}"/>
              </a:ext>
            </a:extLst>
          </p:cNvPr>
          <p:cNvCxnSpPr>
            <a:cxnSpLocks/>
          </p:cNvCxnSpPr>
          <p:nvPr/>
        </p:nvCxnSpPr>
        <p:spPr>
          <a:xfrm>
            <a:off x="954126" y="4000173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1627714-A1E4-5801-30D9-6965623F15E5}"/>
              </a:ext>
            </a:extLst>
          </p:cNvPr>
          <p:cNvSpPr txBox="1"/>
          <p:nvPr/>
        </p:nvSpPr>
        <p:spPr>
          <a:xfrm>
            <a:off x="6790660" y="4000173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0AAB8-3B60-8BBC-B011-7C8C56767996}"/>
              </a:ext>
            </a:extLst>
          </p:cNvPr>
          <p:cNvSpPr txBox="1"/>
          <p:nvPr/>
        </p:nvSpPr>
        <p:spPr>
          <a:xfrm>
            <a:off x="6790660" y="4744458"/>
            <a:ext cx="435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Prueba de Nivel de Logro.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395880-ED40-8894-CDF4-8D71112AEF50}"/>
              </a:ext>
            </a:extLst>
          </p:cNvPr>
          <p:cNvCxnSpPr>
            <a:cxnSpLocks/>
          </p:cNvCxnSpPr>
          <p:nvPr/>
        </p:nvCxnSpPr>
        <p:spPr>
          <a:xfrm>
            <a:off x="6700711" y="3940198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4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1"/>
          <p:cNvSpPr txBox="1">
            <a:spLocks noGrp="1"/>
          </p:cNvSpPr>
          <p:nvPr>
            <p:ph type="title" idx="4294967295"/>
          </p:nvPr>
        </p:nvSpPr>
        <p:spPr>
          <a:xfrm>
            <a:off x="1747899" y="94858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Google Shape;446;p31" descr="Interfaz de usuario gráfica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5868" t="31489" r="26304" b="25398"/>
          <a:stretch/>
        </p:blipFill>
        <p:spPr>
          <a:xfrm>
            <a:off x="3911710" y="2109288"/>
            <a:ext cx="5830958" cy="295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21E285-64FD-E301-7A65-084B5DE7419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2"/>
          <p:cNvSpPr txBox="1">
            <a:spLocks noGrp="1"/>
          </p:cNvSpPr>
          <p:nvPr>
            <p:ph type="title" idx="4294967295"/>
          </p:nvPr>
        </p:nvSpPr>
        <p:spPr>
          <a:xfrm>
            <a:off x="1818921" y="586111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4282" y="1292209"/>
            <a:ext cx="5099662" cy="47673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310A849-0F95-35EB-49DA-1FC03A5E769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>
            <a:spLocks noGrp="1"/>
          </p:cNvSpPr>
          <p:nvPr>
            <p:ph type="title" idx="4294967295"/>
          </p:nvPr>
        </p:nvSpPr>
        <p:spPr>
          <a:xfrm>
            <a:off x="1596979" y="41108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0972" y="1346276"/>
            <a:ext cx="4360793" cy="45623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2B83D2A-F180-8E0F-6FB9-5F6E7DD9405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>
            <a:spLocks noGrp="1"/>
          </p:cNvSpPr>
          <p:nvPr>
            <p:ph type="title" idx="4294967295"/>
          </p:nvPr>
        </p:nvSpPr>
        <p:spPr>
          <a:xfrm>
            <a:off x="1481570" y="552234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4"/>
          <p:cNvSpPr txBox="1">
            <a:spLocks noGrp="1"/>
          </p:cNvSpPr>
          <p:nvPr>
            <p:ph type="sldNum" idx="4294967295"/>
          </p:nvPr>
        </p:nvSpPr>
        <p:spPr>
          <a:xfrm>
            <a:off x="10993515" y="605450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  <p:sp>
        <p:nvSpPr>
          <p:cNvPr id="467" name="Google Shape;467;p34"/>
          <p:cNvSpPr txBox="1">
            <a:spLocks noGrp="1"/>
          </p:cNvSpPr>
          <p:nvPr>
            <p:ph type="body" idx="4294967295"/>
          </p:nvPr>
        </p:nvSpPr>
        <p:spPr>
          <a:xfrm>
            <a:off x="1544715" y="1622209"/>
            <a:ext cx="10173809" cy="4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20000"/>
          </a:bodyPr>
          <a:lstStyle/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Uno de los aspectos más importantes hablando de Seguridad de la información son los aspectos relacionados con la Seguridad Física.</a:t>
            </a:r>
            <a:endParaRPr dirty="0"/>
          </a:p>
          <a:p>
            <a:pPr marL="45720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El control de acceso a la información puede ser efectuado en varios niveles y supone la necesidad de gestionar cuatro aspectos relacionados con el Control de Accesos:</a:t>
            </a:r>
            <a:endParaRPr dirty="0"/>
          </a:p>
          <a:p>
            <a:pPr marL="1066785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La Identificación de la persona. Por lo que tiene (</a:t>
            </a:r>
            <a:r>
              <a:rPr lang="es-ES" dirty="0" err="1"/>
              <a:t>Token’s</a:t>
            </a:r>
            <a:r>
              <a:rPr lang="es-ES" dirty="0"/>
              <a:t>), por lo que sabe (</a:t>
            </a:r>
            <a:r>
              <a:rPr lang="es-ES" dirty="0" err="1"/>
              <a:t>passwords</a:t>
            </a:r>
            <a:r>
              <a:rPr lang="es-ES" dirty="0"/>
              <a:t>) y por lo que es, (biometría).</a:t>
            </a:r>
            <a:endParaRPr dirty="0"/>
          </a:p>
          <a:p>
            <a:pPr marL="1066785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La autentificación, que garantiza que se es quien se dice ser.</a:t>
            </a:r>
            <a:endParaRPr dirty="0"/>
          </a:p>
          <a:p>
            <a:pPr marL="1066785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La autorización, esto es los mecanismos que gestionan quien puede tener acceso a qué y a donde. </a:t>
            </a:r>
            <a:endParaRPr dirty="0"/>
          </a:p>
          <a:p>
            <a:pPr marL="1066785" lvl="1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Y finalmente la supervisión que revise el funcionamiento de los controles de acceso y las incidencias que se generan.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1ADF0F-A72D-A4A2-2154-3C618248E61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>
            <a:spLocks noGrp="1"/>
          </p:cNvSpPr>
          <p:nvPr>
            <p:ph type="title" idx="4294967295"/>
          </p:nvPr>
        </p:nvSpPr>
        <p:spPr>
          <a:xfrm>
            <a:off x="1348404" y="771602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5"/>
          <p:cNvSpPr txBox="1">
            <a:spLocks noGrp="1"/>
          </p:cNvSpPr>
          <p:nvPr>
            <p:ph type="body" idx="4294967295"/>
          </p:nvPr>
        </p:nvSpPr>
        <p:spPr>
          <a:xfrm>
            <a:off x="2113579" y="1738389"/>
            <a:ext cx="10548937" cy="410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dirty="0"/>
              <a:t>Seguridad física</a:t>
            </a:r>
            <a:endParaRPr dirty="0"/>
          </a:p>
        </p:txBody>
      </p:sp>
      <p:pic>
        <p:nvPicPr>
          <p:cNvPr id="474" name="Google Shape;47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5944" y="1738651"/>
            <a:ext cx="5863514" cy="45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5901CD4-CB69-3612-C4D0-42E75B5CAA6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"/>
          <p:cNvSpPr txBox="1">
            <a:spLocks noGrp="1"/>
          </p:cNvSpPr>
          <p:nvPr>
            <p:ph type="title" idx="4294967295"/>
          </p:nvPr>
        </p:nvSpPr>
        <p:spPr>
          <a:xfrm>
            <a:off x="1579224" y="68635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p36" descr="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9130" t="33035" r="33587" b="17472"/>
          <a:stretch/>
        </p:blipFill>
        <p:spPr>
          <a:xfrm>
            <a:off x="3968973" y="1728106"/>
            <a:ext cx="5910469" cy="44113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B2F6C0B-BAAD-4531-1C4B-ED66B5B11FB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>
            <a:spLocks noGrp="1"/>
          </p:cNvSpPr>
          <p:nvPr>
            <p:ph type="title" idx="4294967295"/>
          </p:nvPr>
        </p:nvSpPr>
        <p:spPr>
          <a:xfrm>
            <a:off x="1392793" y="46706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7"/>
          <p:cNvSpPr txBox="1">
            <a:spLocks noGrp="1"/>
          </p:cNvSpPr>
          <p:nvPr>
            <p:ph type="body" idx="4294967295"/>
          </p:nvPr>
        </p:nvSpPr>
        <p:spPr>
          <a:xfrm>
            <a:off x="2157968" y="1232239"/>
            <a:ext cx="10548937" cy="419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dirty="0"/>
              <a:t>Internet</a:t>
            </a:r>
            <a:endParaRPr dirty="0"/>
          </a:p>
        </p:txBody>
      </p:sp>
      <p:pic>
        <p:nvPicPr>
          <p:cNvPr id="489" name="Google Shape;489;p37" descr="Interfaz de usuario gráfica, Text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 l="26955" t="33227" r="28586" b="20952"/>
          <a:stretch/>
        </p:blipFill>
        <p:spPr>
          <a:xfrm>
            <a:off x="3572993" y="1832002"/>
            <a:ext cx="7450017" cy="40055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FB5FF1A-99F0-D408-9A63-4CD1A6A3211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8"/>
          <p:cNvSpPr txBox="1">
            <a:spLocks noGrp="1"/>
          </p:cNvSpPr>
          <p:nvPr>
            <p:ph type="title" idx="4294967295"/>
          </p:nvPr>
        </p:nvSpPr>
        <p:spPr>
          <a:xfrm>
            <a:off x="1588102" y="59687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2142" y="1302711"/>
            <a:ext cx="7960732" cy="48011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F2F7DCC-D4F9-9ACE-BC7C-B50002300AF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"/>
          <p:cNvSpPr txBox="1">
            <a:spLocks noGrp="1"/>
          </p:cNvSpPr>
          <p:nvPr>
            <p:ph type="title" idx="4294967295"/>
          </p:nvPr>
        </p:nvSpPr>
        <p:spPr>
          <a:xfrm>
            <a:off x="1659123" y="454658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3057" y="1160210"/>
            <a:ext cx="5168778" cy="46951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4069FEF-7ABF-3FFE-A814-DCF12CACE13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>
            <a:spLocks noGrp="1"/>
          </p:cNvSpPr>
          <p:nvPr>
            <p:ph type="title" idx="4294967295"/>
          </p:nvPr>
        </p:nvSpPr>
        <p:spPr>
          <a:xfrm>
            <a:off x="1579224" y="500386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40" descr="Interfaz de usuario gráfica, Texto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5000" t="30715" r="26847" b="19791"/>
          <a:stretch/>
        </p:blipFill>
        <p:spPr>
          <a:xfrm>
            <a:off x="2953120" y="1388577"/>
            <a:ext cx="8113643" cy="46886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703A910-007C-1605-8068-40D323B9B78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C58D04B-DE95-9313-0FAD-72AA0D2C5532}"/>
              </a:ext>
            </a:extLst>
          </p:cNvPr>
          <p:cNvCxnSpPr>
            <a:cxnSpLocks/>
          </p:cNvCxnSpPr>
          <p:nvPr/>
        </p:nvCxnSpPr>
        <p:spPr>
          <a:xfrm>
            <a:off x="4196436" y="1714670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E6CF3C2-DDFF-3DC6-3D4A-F2A15DD426E2}"/>
              </a:ext>
            </a:extLst>
          </p:cNvPr>
          <p:cNvSpPr txBox="1"/>
          <p:nvPr/>
        </p:nvSpPr>
        <p:spPr>
          <a:xfrm>
            <a:off x="4196435" y="1714670"/>
            <a:ext cx="7886071" cy="2509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b="1" dirty="0">
                <a:solidFill>
                  <a:schemeClr val="bg1"/>
                </a:solidFill>
              </a:rPr>
              <a:t>Seguridad de las tecnologías de información.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s-ES" sz="2400" b="1" i="1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Seguridad de los activos de tecnologías de información.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Ciberseguridad.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Amenazas y vulnerabilidades.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Protección de activos tecnológicos y respuesta a incidentes.</a:t>
            </a:r>
          </a:p>
        </p:txBody>
      </p:sp>
    </p:spTree>
    <p:extLst>
      <p:ext uri="{BB962C8B-B14F-4D97-AF65-F5344CB8AC3E}">
        <p14:creationId xmlns:p14="http://schemas.microsoft.com/office/powerpoint/2010/main" val="249231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1"/>
          <p:cNvSpPr txBox="1">
            <a:spLocks noGrp="1"/>
          </p:cNvSpPr>
          <p:nvPr>
            <p:ph type="title" idx="4294967295"/>
          </p:nvPr>
        </p:nvSpPr>
        <p:spPr>
          <a:xfrm>
            <a:off x="1668000" y="1220788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6867" y="2123579"/>
            <a:ext cx="8613194" cy="26108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2D68BA-A31F-84C9-EDF0-02EEA6EE269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B681384-66C7-23B9-3275-3D6C57F06900}"/>
              </a:ext>
            </a:extLst>
          </p:cNvPr>
          <p:cNvGrpSpPr/>
          <p:nvPr/>
        </p:nvGrpSpPr>
        <p:grpSpPr>
          <a:xfrm>
            <a:off x="10717618" y="5385392"/>
            <a:ext cx="441250" cy="441250"/>
            <a:chOff x="10526232" y="5438554"/>
            <a:chExt cx="590106" cy="59010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BA329269-0B56-F3CB-65C6-B2C8E80C4A64}"/>
                </a:ext>
              </a:extLst>
            </p:cNvPr>
            <p:cNvSpPr/>
            <p:nvPr/>
          </p:nvSpPr>
          <p:spPr>
            <a:xfrm>
              <a:off x="10526232" y="5438554"/>
              <a:ext cx="590106" cy="590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Flecha derecha 2">
              <a:extLst>
                <a:ext uri="{FF2B5EF4-FFF2-40B4-BE49-F238E27FC236}">
                  <a16:creationId xmlns:a16="http://schemas.microsoft.com/office/drawing/2014/main" id="{C7F75A40-F550-85E7-D5F5-489E8F8D6E12}"/>
                </a:ext>
              </a:extLst>
            </p:cNvPr>
            <p:cNvSpPr/>
            <p:nvPr/>
          </p:nvSpPr>
          <p:spPr>
            <a:xfrm>
              <a:off x="10704273" y="5612449"/>
              <a:ext cx="234023" cy="242316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1D29DCA6-CC95-74C6-2434-4F65822CF571}"/>
              </a:ext>
            </a:extLst>
          </p:cNvPr>
          <p:cNvSpPr txBox="1"/>
          <p:nvPr/>
        </p:nvSpPr>
        <p:spPr>
          <a:xfrm>
            <a:off x="7211719" y="4209007"/>
            <a:ext cx="404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2B848C-5EB1-AFEF-DBB9-899006E71E91}"/>
              </a:ext>
            </a:extLst>
          </p:cNvPr>
          <p:cNvSpPr txBox="1"/>
          <p:nvPr/>
        </p:nvSpPr>
        <p:spPr>
          <a:xfrm>
            <a:off x="9718158" y="4799485"/>
            <a:ext cx="153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13</a:t>
            </a:r>
          </a:p>
        </p:txBody>
      </p:sp>
    </p:spTree>
    <p:extLst>
      <p:ext uri="{BB962C8B-B14F-4D97-AF65-F5344CB8AC3E}">
        <p14:creationId xmlns:p14="http://schemas.microsoft.com/office/powerpoint/2010/main" val="1936616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0844B7-A4D7-5E90-CCE1-81A0915D10CF}"/>
              </a:ext>
            </a:extLst>
          </p:cNvPr>
          <p:cNvSpPr txBox="1"/>
          <p:nvPr/>
        </p:nvSpPr>
        <p:spPr>
          <a:xfrm>
            <a:off x="2234924" y="859747"/>
            <a:ext cx="613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aprendizaje: Prueba de Nivel de Logro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406E181-6F2D-2260-462D-FEA5B0A87127}"/>
              </a:ext>
            </a:extLst>
          </p:cNvPr>
          <p:cNvCxnSpPr>
            <a:cxnSpLocks/>
          </p:cNvCxnSpPr>
          <p:nvPr/>
        </p:nvCxnSpPr>
        <p:spPr>
          <a:xfrm>
            <a:off x="2144975" y="799772"/>
            <a:ext cx="0" cy="545148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588CAA9-2B5B-5B73-DF33-8AEE8CFD491F}"/>
              </a:ext>
            </a:extLst>
          </p:cNvPr>
          <p:cNvSpPr txBox="1"/>
          <p:nvPr/>
        </p:nvSpPr>
        <p:spPr>
          <a:xfrm>
            <a:off x="2681056" y="1956960"/>
            <a:ext cx="7179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 esta sesión se desarrollará </a:t>
            </a:r>
            <a:r>
              <a:rPr lang="es-ES" sz="1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Prueba de Nivel de Logro </a:t>
            </a:r>
            <a:endParaRPr lang="es-ES_tradnl" sz="1400" b="1" dirty="0">
              <a:solidFill>
                <a:srgbClr val="4156A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03483C-78FA-13A9-EB40-91062376A63F}"/>
              </a:ext>
            </a:extLst>
          </p:cNvPr>
          <p:cNvSpPr/>
          <p:nvPr/>
        </p:nvSpPr>
        <p:spPr>
          <a:xfrm>
            <a:off x="2269323" y="201347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140C20-B684-244D-9574-AB016A09788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  <p:pic>
        <p:nvPicPr>
          <p:cNvPr id="1026" name="Picture 2" descr="TODO Lo Que Debes Saber Sobre PREPA EN UN EXAMEN, 50% OFF">
            <a:extLst>
              <a:ext uri="{FF2B5EF4-FFF2-40B4-BE49-F238E27FC236}">
                <a16:creationId xmlns:a16="http://schemas.microsoft.com/office/drawing/2014/main" id="{B6E53752-DF18-0BF1-ACE2-EBA184EAE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7" b="96364" l="7422" r="89879">
                        <a14:foregroundMark x1="26046" y1="9091" x2="64238" y2="8364"/>
                        <a14:foregroundMark x1="74899" y1="96364" x2="68691" y2="77091"/>
                        <a14:foregroundMark x1="9582" y1="59818" x2="9582" y2="73091"/>
                        <a14:foregroundMark x1="77598" y1="94000" x2="81916" y2="86545"/>
                        <a14:foregroundMark x1="7557" y1="68545" x2="9312" y2="55273"/>
                        <a14:foregroundMark x1="12281" y1="36545" x2="10661" y2="37273"/>
                        <a14:foregroundMark x1="10661" y1="39091" x2="8637" y2="33091"/>
                        <a14:foregroundMark x1="12955" y1="77091" x2="9852" y2="72182"/>
                        <a14:foregroundMark x1="65317" y1="2727" x2="50337" y2="5636"/>
                        <a14:foregroundMark x1="71795" y1="96000" x2="66802" y2="73455"/>
                        <a14:foregroundMark x1="78003" y1="83636" x2="64507" y2="61273"/>
                        <a14:foregroundMark x1="79622" y1="80182" x2="73414" y2="65455"/>
                        <a14:foregroundMark x1="80972" y1="81636" x2="81781" y2="85455"/>
                        <a14:foregroundMark x1="80432" y1="77636" x2="73819" y2="66545"/>
                        <a14:foregroundMark x1="80972" y1="75636" x2="76248" y2="67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2586">
            <a:off x="4795284" y="3001864"/>
            <a:ext cx="3398806" cy="252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08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DA1B89-6C7D-58DD-CC62-FD1DC6F97006}"/>
              </a:ext>
            </a:extLst>
          </p:cNvPr>
          <p:cNvSpPr txBox="1"/>
          <p:nvPr/>
        </p:nvSpPr>
        <p:spPr>
          <a:xfrm>
            <a:off x="2404711" y="0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Revisa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siguiente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video:</a:t>
            </a:r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0F726842-18E3-622D-AFA0-2D0CFEB22016}"/>
              </a:ext>
            </a:extLst>
          </p:cNvPr>
          <p:cNvSpPr txBox="1">
            <a:spLocks/>
          </p:cNvSpPr>
          <p:nvPr/>
        </p:nvSpPr>
        <p:spPr>
          <a:xfrm>
            <a:off x="2268245" y="2514599"/>
            <a:ext cx="828446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s-E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Seguridad de TI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https://www.youtube.com/watch?v=3zCjcNaKpEY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pl-PL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117;p16" descr="Seguridad Informatica - Seguridad I.T. - Seguridad T.I.» renel">
            <a:extLst>
              <a:ext uri="{FF2B5EF4-FFF2-40B4-BE49-F238E27FC236}">
                <a16:creationId xmlns:a16="http://schemas.microsoft.com/office/drawing/2014/main" id="{CD3DA42A-4C38-BEA8-7242-904033CAA7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83727" y="3974124"/>
            <a:ext cx="4190261" cy="1982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43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EBD99B-CA10-6501-17AA-200A12475B0F}"/>
              </a:ext>
            </a:extLst>
          </p:cNvPr>
          <p:cNvSpPr txBox="1"/>
          <p:nvPr/>
        </p:nvSpPr>
        <p:spPr>
          <a:xfrm>
            <a:off x="959775" y="983665"/>
            <a:ext cx="5455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Después de haber visualizado el video en la  </a:t>
            </a:r>
            <a:r>
              <a:rPr lang="es-ES_tradnl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slide</a:t>
            </a:r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anterior, </a:t>
            </a:r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reflexionamos y respondemos las siguientes interrogantes: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64DD55-C896-6B6D-3790-1270E619F80F}"/>
              </a:ext>
            </a:extLst>
          </p:cNvPr>
          <p:cNvSpPr/>
          <p:nvPr/>
        </p:nvSpPr>
        <p:spPr>
          <a:xfrm>
            <a:off x="1406340" y="2854847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AA196C-01C9-8837-184B-9C4C844F7203}"/>
              </a:ext>
            </a:extLst>
          </p:cNvPr>
          <p:cNvSpPr txBox="1"/>
          <p:nvPr/>
        </p:nvSpPr>
        <p:spPr>
          <a:xfrm>
            <a:off x="1427606" y="2907604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DD2F94-3CBD-0930-090B-95F1DF353AF2}"/>
              </a:ext>
            </a:extLst>
          </p:cNvPr>
          <p:cNvSpPr txBox="1"/>
          <p:nvPr/>
        </p:nvSpPr>
        <p:spPr>
          <a:xfrm>
            <a:off x="2132142" y="2841451"/>
            <a:ext cx="428283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es la seguridad de las TI?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461466-9DA5-4FB2-909A-9C25612F7BC6}"/>
              </a:ext>
            </a:extLst>
          </p:cNvPr>
          <p:cNvSpPr/>
          <p:nvPr/>
        </p:nvSpPr>
        <p:spPr>
          <a:xfrm>
            <a:off x="1406340" y="3970851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2B4B7-6C83-1933-76A1-7BBE3229EEC4}"/>
              </a:ext>
            </a:extLst>
          </p:cNvPr>
          <p:cNvSpPr txBox="1"/>
          <p:nvPr/>
        </p:nvSpPr>
        <p:spPr>
          <a:xfrm>
            <a:off x="1427606" y="4023608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D0AD6D-A61C-0E04-AD73-EFD00C1E220B}"/>
              </a:ext>
            </a:extLst>
          </p:cNvPr>
          <p:cNvSpPr txBox="1"/>
          <p:nvPr/>
        </p:nvSpPr>
        <p:spPr>
          <a:xfrm>
            <a:off x="2132142" y="3868470"/>
            <a:ext cx="545520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¿Cuál es la importancia de la seguridad de TI? 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7D664B-E9A2-04BE-8CC2-BDD310126989}"/>
              </a:ext>
            </a:extLst>
          </p:cNvPr>
          <p:cNvCxnSpPr>
            <a:cxnSpLocks/>
          </p:cNvCxnSpPr>
          <p:nvPr/>
        </p:nvCxnSpPr>
        <p:spPr>
          <a:xfrm>
            <a:off x="874713" y="884835"/>
            <a:ext cx="0" cy="1220412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0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1644434" y="430808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4294967295"/>
          </p:nvPr>
        </p:nvSpPr>
        <p:spPr>
          <a:xfrm>
            <a:off x="1644434" y="2369184"/>
            <a:ext cx="4038600" cy="39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1800" dirty="0"/>
              <a:t>Los procesos generan valor a la organización y la </a:t>
            </a:r>
            <a:r>
              <a:rPr lang="es-ES" sz="1800" u="sng" dirty="0"/>
              <a:t>información</a:t>
            </a:r>
            <a:r>
              <a:rPr lang="es-ES" sz="1800" dirty="0"/>
              <a:t> es un recurso importante en estos,</a:t>
            </a:r>
            <a:endParaRPr dirty="0"/>
          </a:p>
          <a:p>
            <a:pPr marL="609585" lvl="0" indent="-364052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1800"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1800" dirty="0"/>
              <a:t>Esta información es gestionada usualmente a través de </a:t>
            </a:r>
            <a:r>
              <a:rPr lang="es-ES" sz="1800" u="sng" dirty="0"/>
              <a:t>servicios</a:t>
            </a:r>
            <a:r>
              <a:rPr lang="es-ES" sz="1800" dirty="0"/>
              <a:t> TI (conjunto de activos TI), por lo que todos demandan una adecuada </a:t>
            </a:r>
            <a:r>
              <a:rPr lang="es-ES" sz="1800" u="sng" dirty="0"/>
              <a:t>seguridad</a:t>
            </a:r>
            <a:r>
              <a:rPr lang="es-ES" sz="1800" dirty="0"/>
              <a:t>.  </a:t>
            </a:r>
            <a:endParaRPr sz="1800" dirty="0"/>
          </a:p>
        </p:txBody>
      </p:sp>
      <p:grpSp>
        <p:nvGrpSpPr>
          <p:cNvPr id="124" name="Google Shape;124;p17"/>
          <p:cNvGrpSpPr/>
          <p:nvPr/>
        </p:nvGrpSpPr>
        <p:grpSpPr>
          <a:xfrm>
            <a:off x="7321118" y="2009868"/>
            <a:ext cx="4286250" cy="3822700"/>
            <a:chOff x="1247" y="1071"/>
            <a:chExt cx="3085" cy="2590"/>
          </a:xfrm>
        </p:grpSpPr>
        <p:grpSp>
          <p:nvGrpSpPr>
            <p:cNvPr id="125" name="Google Shape;125;p17"/>
            <p:cNvGrpSpPr/>
            <p:nvPr/>
          </p:nvGrpSpPr>
          <p:grpSpPr>
            <a:xfrm>
              <a:off x="2276" y="1071"/>
              <a:ext cx="942" cy="363"/>
              <a:chOff x="2095" y="1162"/>
              <a:chExt cx="942" cy="363"/>
            </a:xfrm>
          </p:grpSpPr>
          <p:sp>
            <p:nvSpPr>
              <p:cNvPr id="126" name="Google Shape;126;p17" descr="Confeti pequeño"/>
              <p:cNvSpPr/>
              <p:nvPr/>
            </p:nvSpPr>
            <p:spPr>
              <a:xfrm>
                <a:off x="2109" y="1162"/>
                <a:ext cx="907" cy="3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7"/>
              <p:cNvSpPr txBox="1"/>
              <p:nvPr/>
            </p:nvSpPr>
            <p:spPr>
              <a:xfrm>
                <a:off x="2095" y="1162"/>
                <a:ext cx="942" cy="3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Procesos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Institucionales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17"/>
            <p:cNvGrpSpPr/>
            <p:nvPr/>
          </p:nvGrpSpPr>
          <p:grpSpPr>
            <a:xfrm>
              <a:off x="2186" y="1117"/>
              <a:ext cx="942" cy="363"/>
              <a:chOff x="2095" y="1162"/>
              <a:chExt cx="942" cy="363"/>
            </a:xfrm>
          </p:grpSpPr>
          <p:sp>
            <p:nvSpPr>
              <p:cNvPr id="129" name="Google Shape;129;p17" descr="Confeti pequeño"/>
              <p:cNvSpPr/>
              <p:nvPr/>
            </p:nvSpPr>
            <p:spPr>
              <a:xfrm>
                <a:off x="2109" y="1162"/>
                <a:ext cx="907" cy="3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7"/>
              <p:cNvSpPr txBox="1"/>
              <p:nvPr/>
            </p:nvSpPr>
            <p:spPr>
              <a:xfrm>
                <a:off x="2095" y="1162"/>
                <a:ext cx="942" cy="3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Procesos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Institucionales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1" name="Google Shape;131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38" y="1933"/>
              <a:ext cx="2958" cy="172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" name="Google Shape;132;p17"/>
            <p:cNvGrpSpPr/>
            <p:nvPr/>
          </p:nvGrpSpPr>
          <p:grpSpPr>
            <a:xfrm>
              <a:off x="2095" y="1162"/>
              <a:ext cx="942" cy="363"/>
              <a:chOff x="2095" y="1162"/>
              <a:chExt cx="942" cy="363"/>
            </a:xfrm>
          </p:grpSpPr>
          <p:sp>
            <p:nvSpPr>
              <p:cNvPr id="133" name="Google Shape;133;p17" descr="Confeti pequeño"/>
              <p:cNvSpPr/>
              <p:nvPr/>
            </p:nvSpPr>
            <p:spPr>
              <a:xfrm>
                <a:off x="2109" y="1162"/>
                <a:ext cx="907" cy="3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rgbClr val="FF33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17"/>
              <p:cNvSpPr txBox="1"/>
              <p:nvPr/>
            </p:nvSpPr>
            <p:spPr>
              <a:xfrm>
                <a:off x="2095" y="1162"/>
                <a:ext cx="942" cy="3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Procesos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Institucionales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" name="Google Shape;135;p17"/>
            <p:cNvSpPr/>
            <p:nvPr/>
          </p:nvSpPr>
          <p:spPr>
            <a:xfrm>
              <a:off x="2426" y="1616"/>
              <a:ext cx="306" cy="317"/>
            </a:xfrm>
            <a:prstGeom prst="upArrow">
              <a:avLst>
                <a:gd name="adj1" fmla="val 50000"/>
                <a:gd name="adj2" fmla="val 25899"/>
              </a:avLst>
            </a:prstGeom>
            <a:noFill/>
            <a:ln w="12700" cap="flat" cmpd="sng">
              <a:solidFill>
                <a:srgbClr val="FF33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2654" y="1752"/>
              <a:ext cx="478" cy="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asisten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3696" y="2523"/>
              <a:ext cx="576" cy="137"/>
            </a:xfrm>
            <a:prstGeom prst="rect">
              <a:avLst/>
            </a:prstGeom>
            <a:solidFill>
              <a:srgbClr val="FFCC00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lt2">
                  <a:alpha val="49803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Procesos TI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247" y="2205"/>
              <a:ext cx="3085" cy="1452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7"/>
          <p:cNvSpPr txBox="1"/>
          <p:nvPr/>
        </p:nvSpPr>
        <p:spPr>
          <a:xfrm>
            <a:off x="2707085" y="1403924"/>
            <a:ext cx="8229600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Activos de Información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6740935-282A-4998-EAAE-EC048792BAF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 idx="4294967295"/>
          </p:nvPr>
        </p:nvSpPr>
        <p:spPr>
          <a:xfrm>
            <a:off x="1517081" y="549892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18"/>
          <p:cNvGrpSpPr/>
          <p:nvPr/>
        </p:nvGrpSpPr>
        <p:grpSpPr>
          <a:xfrm>
            <a:off x="4087115" y="2525843"/>
            <a:ext cx="4819650" cy="3390900"/>
            <a:chOff x="1008" y="1059"/>
            <a:chExt cx="3768" cy="2733"/>
          </a:xfrm>
        </p:grpSpPr>
        <p:sp>
          <p:nvSpPr>
            <p:cNvPr id="148" name="Google Shape;148;p18"/>
            <p:cNvSpPr/>
            <p:nvPr/>
          </p:nvSpPr>
          <p:spPr>
            <a:xfrm>
              <a:off x="1915" y="1617"/>
              <a:ext cx="1942" cy="16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008" y="3234"/>
              <a:ext cx="1116" cy="558"/>
            </a:xfrm>
            <a:prstGeom prst="ellipse">
              <a:avLst/>
            </a:prstGeom>
            <a:solidFill>
              <a:srgbClr val="FFFF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2334" y="1059"/>
              <a:ext cx="1116" cy="558"/>
            </a:xfrm>
            <a:prstGeom prst="ellipse">
              <a:avLst/>
            </a:prstGeom>
            <a:solidFill>
              <a:srgbClr val="FFBE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3660" y="3234"/>
              <a:ext cx="1116" cy="558"/>
            </a:xfrm>
            <a:prstGeom prst="ellipse">
              <a:avLst/>
            </a:prstGeom>
            <a:solidFill>
              <a:srgbClr val="D8EB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18"/>
          <p:cNvSpPr txBox="1"/>
          <p:nvPr/>
        </p:nvSpPr>
        <p:spPr>
          <a:xfrm>
            <a:off x="5946078" y="2240093"/>
            <a:ext cx="1204912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Confidencialidad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4445890" y="5954843"/>
            <a:ext cx="79692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Integridad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7660578" y="5954843"/>
            <a:ext cx="1057275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Disponibilidad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5723828" y="4202243"/>
            <a:ext cx="138588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(Características)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3302890" y="2311530"/>
            <a:ext cx="2257425" cy="485775"/>
          </a:xfrm>
          <a:prstGeom prst="wedgeRectCallout">
            <a:avLst>
              <a:gd name="adj1" fmla="val 58827"/>
              <a:gd name="adj2" fmla="val 67121"/>
            </a:avLst>
          </a:prstGeom>
          <a:solidFill>
            <a:srgbClr val="6B6B6B"/>
          </a:solidFill>
          <a:ln w="9525" cap="flat" cmpd="sng">
            <a:solidFill>
              <a:schemeClr val="dk1">
                <a:alpha val="74901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Prevenir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Divulgación no autorizado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2231328" y="4383218"/>
            <a:ext cx="1919287" cy="473075"/>
          </a:xfrm>
          <a:prstGeom prst="wedgeRectCallout">
            <a:avLst>
              <a:gd name="adj1" fmla="val 50967"/>
              <a:gd name="adj2" fmla="val 166865"/>
            </a:avLst>
          </a:prstGeom>
          <a:solidFill>
            <a:srgbClr val="6B6B6B"/>
          </a:solidFill>
          <a:ln w="9525" cap="flat" cmpd="sng">
            <a:solidFill>
              <a:schemeClr val="dk1">
                <a:alpha val="74901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Prevenir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Cambios no autorizados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9027415" y="5205543"/>
            <a:ext cx="1776413" cy="401637"/>
          </a:xfrm>
          <a:prstGeom prst="wedgeRectCallout">
            <a:avLst>
              <a:gd name="adj1" fmla="val -58037"/>
              <a:gd name="adj2" fmla="val 45417"/>
            </a:avLst>
          </a:prstGeom>
          <a:solidFill>
            <a:srgbClr val="6B6B6B"/>
          </a:solidFill>
          <a:ln w="9525" cap="flat" cmpd="sng">
            <a:solidFill>
              <a:schemeClr val="dk1">
                <a:alpha val="74901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Prevenir  para que pueda ser utilizada oportunamente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3265" y="2668718"/>
            <a:ext cx="293688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4445890" y="5454780"/>
            <a:ext cx="642938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6+5 = 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18"/>
          <p:cNvGrpSpPr/>
          <p:nvPr/>
        </p:nvGrpSpPr>
        <p:grpSpPr>
          <a:xfrm>
            <a:off x="7768528" y="5383343"/>
            <a:ext cx="892175" cy="361950"/>
            <a:chOff x="3696" y="3312"/>
            <a:chExt cx="562" cy="228"/>
          </a:xfrm>
        </p:grpSpPr>
        <p:sp>
          <p:nvSpPr>
            <p:cNvPr id="162" name="Google Shape;162;p18"/>
            <p:cNvSpPr/>
            <p:nvPr/>
          </p:nvSpPr>
          <p:spPr>
            <a:xfrm>
              <a:off x="3696" y="3312"/>
              <a:ext cx="562" cy="2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8"/>
            <p:cNvSpPr txBox="1"/>
            <p:nvPr/>
          </p:nvSpPr>
          <p:spPr>
            <a:xfrm>
              <a:off x="3741" y="3357"/>
              <a:ext cx="472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7x24x365</a:t>
              </a:r>
              <a:endParaRPr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8"/>
          <p:cNvSpPr/>
          <p:nvPr/>
        </p:nvSpPr>
        <p:spPr>
          <a:xfrm>
            <a:off x="7741540" y="2419480"/>
            <a:ext cx="2357438" cy="714375"/>
          </a:xfrm>
          <a:prstGeom prst="cloudCallout">
            <a:avLst>
              <a:gd name="adj1" fmla="val -73898"/>
              <a:gd name="adj2" fmla="val 150176"/>
            </a:avLst>
          </a:prstGeom>
          <a:solidFill>
            <a:srgbClr val="99CCFF"/>
          </a:solidFill>
          <a:ln w="9525" cap="flat" cmpd="sng">
            <a:solidFill>
              <a:schemeClr val="dk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Autenticidad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(quien hace uso de datos o servicios)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7720903" y="3371980"/>
            <a:ext cx="2297112" cy="762000"/>
          </a:xfrm>
          <a:prstGeom prst="cloudCallout">
            <a:avLst>
              <a:gd name="adj1" fmla="val -63745"/>
              <a:gd name="adj2" fmla="val 84009"/>
            </a:avLst>
          </a:prstGeom>
          <a:solidFill>
            <a:srgbClr val="99CCFF"/>
          </a:solidFill>
          <a:ln w="9525" cap="flat" cmpd="sng">
            <a:solidFill>
              <a:schemeClr val="dk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Trazabilidad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(uso de servicios (quién, cuándo)  o  datos (quien y que hace)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7936803" y="4310193"/>
            <a:ext cx="2162175" cy="609600"/>
          </a:xfrm>
          <a:prstGeom prst="cloudCallout">
            <a:avLst>
              <a:gd name="adj1" fmla="val -61153"/>
              <a:gd name="adj2" fmla="val 66083"/>
            </a:avLst>
          </a:prstGeom>
          <a:solidFill>
            <a:srgbClr val="99CCFF"/>
          </a:solidFill>
          <a:ln w="9525" cap="flat" cmpd="sng">
            <a:solidFill>
              <a:schemeClr val="dk1">
                <a:alpha val="4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repudio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compromisos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2689984" y="1478916"/>
            <a:ext cx="65598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 en preservar sus atributos o </a:t>
            </a:r>
            <a:r>
              <a:rPr lang="es-ES" sz="16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dimensiones</a:t>
            </a:r>
            <a:r>
              <a:rPr lang="es-ES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valoración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0CE696F-8625-BE9A-8FAC-75D466B3B41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 idx="4294967295"/>
          </p:nvPr>
        </p:nvSpPr>
        <p:spPr>
          <a:xfrm>
            <a:off x="1366160" y="530626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Seguridad de las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19"/>
          <p:cNvGrpSpPr/>
          <p:nvPr/>
        </p:nvGrpSpPr>
        <p:grpSpPr>
          <a:xfrm>
            <a:off x="5585324" y="2825239"/>
            <a:ext cx="6048375" cy="3150512"/>
            <a:chOff x="1248" y="1641"/>
            <a:chExt cx="4140" cy="2157"/>
          </a:xfrm>
        </p:grpSpPr>
        <p:pic>
          <p:nvPicPr>
            <p:cNvPr id="175" name="Google Shape;175;p19" descr="ISO17799_Do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48" y="1680"/>
              <a:ext cx="4140" cy="2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19"/>
            <p:cNvSpPr txBox="1"/>
            <p:nvPr/>
          </p:nvSpPr>
          <p:spPr>
            <a:xfrm rot="-2754903">
              <a:off x="2394" y="1854"/>
              <a:ext cx="667" cy="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025" tIns="36500" rIns="73025" bIns="365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Estratégico</a:t>
              </a:r>
              <a:endParaRPr/>
            </a:p>
          </p:txBody>
        </p:sp>
        <p:sp>
          <p:nvSpPr>
            <p:cNvPr id="177" name="Google Shape;177;p19"/>
            <p:cNvSpPr txBox="1"/>
            <p:nvPr/>
          </p:nvSpPr>
          <p:spPr>
            <a:xfrm rot="-2754903">
              <a:off x="1824" y="2531"/>
              <a:ext cx="465" cy="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025" tIns="36500" rIns="73025" bIns="365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Táctico</a:t>
              </a:r>
              <a:endParaRPr/>
            </a:p>
          </p:txBody>
        </p:sp>
        <p:cxnSp>
          <p:nvCxnSpPr>
            <p:cNvPr id="178" name="Google Shape;178;p19"/>
            <p:cNvCxnSpPr/>
            <p:nvPr/>
          </p:nvCxnSpPr>
          <p:spPr>
            <a:xfrm>
              <a:off x="2016" y="3072"/>
              <a:ext cx="254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9"/>
            <p:cNvCxnSpPr/>
            <p:nvPr/>
          </p:nvCxnSpPr>
          <p:spPr>
            <a:xfrm>
              <a:off x="2496" y="2592"/>
              <a:ext cx="1584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180" name="Google Shape;180;p19"/>
            <p:cNvSpPr/>
            <p:nvPr/>
          </p:nvSpPr>
          <p:spPr>
            <a:xfrm>
              <a:off x="3840" y="2880"/>
              <a:ext cx="528" cy="144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Incidentes</a:t>
              </a:r>
              <a:endParaRPr/>
            </a:p>
          </p:txBody>
        </p:sp>
      </p:grpSp>
      <p:sp>
        <p:nvSpPr>
          <p:cNvPr id="181" name="Google Shape;181;p19"/>
          <p:cNvSpPr txBox="1"/>
          <p:nvPr/>
        </p:nvSpPr>
        <p:spPr>
          <a:xfrm>
            <a:off x="1622457" y="1922528"/>
            <a:ext cx="5105400" cy="4053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Estándar certificable y auditable,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 el modelo de mejora continua </a:t>
            </a:r>
            <a:r>
              <a:rPr lang="es-ES" sz="16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PDCA</a:t>
            </a: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Establecer el SGSI,</a:t>
            </a:r>
            <a:endParaRPr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Política y </a:t>
            </a:r>
            <a:r>
              <a:rPr lang="es-ES" sz="1400" b="0" i="0" u="none" strike="noStrike" cap="none" dirty="0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Análisis de Riesgos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Implementar y operar </a:t>
            </a:r>
            <a:r>
              <a:rPr lang="es-ES" sz="16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controles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Monitorear y evaluar,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Mantener y mejorar.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3300"/>
              </a:buClr>
              <a:buSzPts val="1600"/>
              <a:buFont typeface="Arial"/>
              <a:buChar char="•"/>
            </a:pPr>
            <a:r>
              <a:rPr lang="es-ES" sz="1600" u="sng" dirty="0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ISO 27005:2008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riesgos en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s-ES"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seguridad de la información.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AEEB5CB-5ECA-AD67-4736-170C28FF4C8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>
            <a:spLocks noGrp="1"/>
          </p:cNvSpPr>
          <p:nvPr>
            <p:ph type="body" idx="4294967295"/>
          </p:nvPr>
        </p:nvSpPr>
        <p:spPr>
          <a:xfrm>
            <a:off x="1698294" y="1510899"/>
            <a:ext cx="8229600" cy="453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000"/>
              <a:t>Los desastres son eventos que impiden ofrecer las funciones críticas de la organización, derivando en daño o pérdida a nivel inaceptable. Su probabilidad de ocurrencia es baja e impacto alto. </a:t>
            </a:r>
            <a:endParaRPr/>
          </a:p>
          <a:p>
            <a:pPr marL="609585" lvl="0" indent="-364052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  <a:p>
            <a:pPr marL="609585" lvl="0" indent="-364052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  <a:p>
            <a:pPr marL="609585" lvl="0" indent="-364052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  <a:p>
            <a:pPr marL="609585" lvl="0" indent="-364052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  <a:p>
            <a:pPr marL="609585" lvl="0" indent="-364052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  <a:p>
            <a:pPr marL="609585" lvl="0" indent="-364052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  <a:p>
            <a:pPr marL="609585" lvl="0" indent="-364052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sz="2000"/>
              <a:t>Pueden ser fortuitos (inundaciones, terremotos) o deliberados (incendios, terrorismo, conmoción social, </a:t>
            </a:r>
            <a:r>
              <a:rPr lang="es-ES" sz="2000" u="sng"/>
              <a:t>delito informático</a:t>
            </a:r>
            <a:r>
              <a:rPr lang="es-ES" sz="2000"/>
              <a:t>, …)</a:t>
            </a:r>
            <a:endParaRPr/>
          </a:p>
        </p:txBody>
      </p:sp>
      <p:pic>
        <p:nvPicPr>
          <p:cNvPr id="189" name="Google Shape;189;p20" descr="hacker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2851" y="2908037"/>
            <a:ext cx="25908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 descr="barlogio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5064" y="2908037"/>
            <a:ext cx="3284537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/>
        </p:nvSpPr>
        <p:spPr>
          <a:xfrm>
            <a:off x="1608339" y="553546"/>
            <a:ext cx="8229600" cy="52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Desastres e Incidentes</a:t>
            </a:r>
            <a:endParaRPr sz="3733" b="0" cap="none" dirty="0">
              <a:solidFill>
                <a:schemeClr val="tx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E5A55D-D237-A1DE-61F2-C219F212B58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995</Words>
  <Application>Microsoft Office PowerPoint</Application>
  <PresentationFormat>Panorámica</PresentationFormat>
  <Paragraphs>152</Paragraphs>
  <Slides>33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Aptos</vt:lpstr>
      <vt:lpstr>Arial</vt:lpstr>
      <vt:lpstr>Calibri</vt:lpstr>
      <vt:lpstr>Garamond</vt:lpstr>
      <vt:lpstr>Noto Sans Symbols</vt:lpstr>
      <vt:lpstr>Quattrocento Sans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Seguridad de las TI</vt:lpstr>
      <vt:lpstr>Seguridad de las TI</vt:lpstr>
      <vt:lpstr>Seguridad de las TI</vt:lpstr>
      <vt:lpstr>Presentación de PowerPoint</vt:lpstr>
      <vt:lpstr>Presentación de PowerPoint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Seguridad de las TI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New</dc:creator>
  <cp:lastModifiedBy>ASUS</cp:lastModifiedBy>
  <cp:revision>36</cp:revision>
  <dcterms:created xsi:type="dcterms:W3CDTF">2024-02-15T21:58:49Z</dcterms:created>
  <dcterms:modified xsi:type="dcterms:W3CDTF">2024-03-18T00:51:13Z</dcterms:modified>
</cp:coreProperties>
</file>